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Lst>
  <p:notesMasterIdLst>
    <p:notesMasterId r:id="rId40"/>
  </p:notesMasterIdLst>
  <p:sldIdLst>
    <p:sldId id="257" r:id="rId2"/>
    <p:sldId id="386" r:id="rId3"/>
    <p:sldId id="385" r:id="rId4"/>
    <p:sldId id="407" r:id="rId5"/>
    <p:sldId id="258" r:id="rId6"/>
    <p:sldId id="382" r:id="rId7"/>
    <p:sldId id="266" r:id="rId8"/>
    <p:sldId id="383" r:id="rId9"/>
    <p:sldId id="410" r:id="rId10"/>
    <p:sldId id="404" r:id="rId11"/>
    <p:sldId id="405" r:id="rId12"/>
    <p:sldId id="408" r:id="rId13"/>
    <p:sldId id="370" r:id="rId14"/>
    <p:sldId id="379" r:id="rId15"/>
    <p:sldId id="380" r:id="rId16"/>
    <p:sldId id="371" r:id="rId17"/>
    <p:sldId id="390" r:id="rId18"/>
    <p:sldId id="373" r:id="rId19"/>
    <p:sldId id="374" r:id="rId20"/>
    <p:sldId id="375" r:id="rId21"/>
    <p:sldId id="393" r:id="rId22"/>
    <p:sldId id="411" r:id="rId23"/>
    <p:sldId id="412" r:id="rId24"/>
    <p:sldId id="413" r:id="rId25"/>
    <p:sldId id="391" r:id="rId26"/>
    <p:sldId id="372" r:id="rId27"/>
    <p:sldId id="377" r:id="rId28"/>
    <p:sldId id="378" r:id="rId29"/>
    <p:sldId id="260" r:id="rId30"/>
    <p:sldId id="392" r:id="rId31"/>
    <p:sldId id="398" r:id="rId32"/>
    <p:sldId id="399" r:id="rId33"/>
    <p:sldId id="277" r:id="rId34"/>
    <p:sldId id="288" r:id="rId35"/>
    <p:sldId id="289" r:id="rId36"/>
    <p:sldId id="401" r:id="rId37"/>
    <p:sldId id="278" r:id="rId38"/>
    <p:sldId id="27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2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2A60B-D5FB-4A6B-999F-08D75A215C6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CF753C3-4AD8-4ABA-9394-79DB7AB0C7D0}">
      <dgm:prSet phldrT="[Text]"/>
      <dgm:spPr/>
      <dgm:t>
        <a:bodyPr/>
        <a:lstStyle/>
        <a:p>
          <a:pPr algn="l" rtl="0"/>
          <a:r>
            <a:rPr lang="en-US" i="1" dirty="0" smtClean="0"/>
            <a:t>“[A]</a:t>
          </a:r>
          <a:r>
            <a:rPr lang="en-US" i="1" dirty="0" err="1" smtClean="0"/>
            <a:t>ny</a:t>
          </a:r>
          <a:r>
            <a:rPr lang="en-US" i="1" dirty="0" smtClean="0"/>
            <a:t> written, oral, or other communication of any information by a consumer reporting agency bearing on a consumer’s credit worthiness, credit standing, credit capacity, character, general reputation, personal characteristics, or mode of living which is used or expected to be used or collected in whole or in part for the purpose of serving as a factor in establishing the consumer’s eligibility for— (A) credit or insurance to be used primarily for personal, family, or household purposes; (B) employment purposes; or (C) any other purpose authorized under [15 USC] 1681b.”</a:t>
          </a:r>
          <a:endParaRPr lang="en-US" dirty="0"/>
        </a:p>
      </dgm:t>
    </dgm:pt>
    <dgm:pt modelId="{A457D566-B8CF-4A06-AC55-53D2F9897BE9}" type="parTrans" cxnId="{25A7A178-FDDC-415B-9A23-1096C491E077}">
      <dgm:prSet/>
      <dgm:spPr/>
      <dgm:t>
        <a:bodyPr/>
        <a:lstStyle/>
        <a:p>
          <a:endParaRPr lang="en-US"/>
        </a:p>
      </dgm:t>
    </dgm:pt>
    <dgm:pt modelId="{283118F3-3254-44F8-B1B9-B4AD75D863A7}" type="sibTrans" cxnId="{25A7A178-FDDC-415B-9A23-1096C491E077}">
      <dgm:prSet/>
      <dgm:spPr/>
      <dgm:t>
        <a:bodyPr/>
        <a:lstStyle/>
        <a:p>
          <a:endParaRPr lang="en-US"/>
        </a:p>
      </dgm:t>
    </dgm:pt>
    <dgm:pt modelId="{127E6970-9002-4652-91BC-871C39A6AF86}" type="pres">
      <dgm:prSet presAssocID="{A0F2A60B-D5FB-4A6B-999F-08D75A215C60}" presName="Name0" presStyleCnt="0">
        <dgm:presLayoutVars>
          <dgm:chMax val="7"/>
          <dgm:dir/>
          <dgm:animLvl val="lvl"/>
          <dgm:resizeHandles val="exact"/>
        </dgm:presLayoutVars>
      </dgm:prSet>
      <dgm:spPr/>
      <dgm:t>
        <a:bodyPr/>
        <a:lstStyle/>
        <a:p>
          <a:endParaRPr lang="en-US"/>
        </a:p>
      </dgm:t>
    </dgm:pt>
    <dgm:pt modelId="{09774F85-B19F-471B-8211-E9848534786F}" type="pres">
      <dgm:prSet presAssocID="{CCF753C3-4AD8-4ABA-9394-79DB7AB0C7D0}" presName="circle1" presStyleLbl="node1" presStyleIdx="0" presStyleCnt="1"/>
      <dgm:spPr/>
    </dgm:pt>
    <dgm:pt modelId="{AEFECD70-94F9-455A-8E66-CBC837B7DBE1}" type="pres">
      <dgm:prSet presAssocID="{CCF753C3-4AD8-4ABA-9394-79DB7AB0C7D0}" presName="space" presStyleCnt="0"/>
      <dgm:spPr/>
    </dgm:pt>
    <dgm:pt modelId="{58CBE268-52F2-4EAC-95B0-6CE75BEC787B}" type="pres">
      <dgm:prSet presAssocID="{CCF753C3-4AD8-4ABA-9394-79DB7AB0C7D0}" presName="rect1" presStyleLbl="alignAcc1" presStyleIdx="0" presStyleCnt="1" custLinFactNeighborX="355" custLinFactNeighborY="4728"/>
      <dgm:spPr/>
      <dgm:t>
        <a:bodyPr/>
        <a:lstStyle/>
        <a:p>
          <a:endParaRPr lang="en-US"/>
        </a:p>
      </dgm:t>
    </dgm:pt>
    <dgm:pt modelId="{A405344E-4B43-4106-A760-D847DCD8D035}" type="pres">
      <dgm:prSet presAssocID="{CCF753C3-4AD8-4ABA-9394-79DB7AB0C7D0}" presName="rect1ParTxNoCh" presStyleLbl="alignAcc1" presStyleIdx="0" presStyleCnt="1">
        <dgm:presLayoutVars>
          <dgm:chMax val="1"/>
          <dgm:bulletEnabled val="1"/>
        </dgm:presLayoutVars>
      </dgm:prSet>
      <dgm:spPr/>
      <dgm:t>
        <a:bodyPr/>
        <a:lstStyle/>
        <a:p>
          <a:endParaRPr lang="en-US"/>
        </a:p>
      </dgm:t>
    </dgm:pt>
  </dgm:ptLst>
  <dgm:cxnLst>
    <dgm:cxn modelId="{25A7A178-FDDC-415B-9A23-1096C491E077}" srcId="{A0F2A60B-D5FB-4A6B-999F-08D75A215C60}" destId="{CCF753C3-4AD8-4ABA-9394-79DB7AB0C7D0}" srcOrd="0" destOrd="0" parTransId="{A457D566-B8CF-4A06-AC55-53D2F9897BE9}" sibTransId="{283118F3-3254-44F8-B1B9-B4AD75D863A7}"/>
    <dgm:cxn modelId="{7FBA2C76-AA42-49AB-B207-EE9B26ADD63F}" type="presOf" srcId="{A0F2A60B-D5FB-4A6B-999F-08D75A215C60}" destId="{127E6970-9002-4652-91BC-871C39A6AF86}" srcOrd="0" destOrd="0" presId="urn:microsoft.com/office/officeart/2005/8/layout/target3"/>
    <dgm:cxn modelId="{33D23BAD-9982-4F68-AE3E-C0112B905B59}" type="presOf" srcId="{CCF753C3-4AD8-4ABA-9394-79DB7AB0C7D0}" destId="{A405344E-4B43-4106-A760-D847DCD8D035}" srcOrd="1" destOrd="0" presId="urn:microsoft.com/office/officeart/2005/8/layout/target3"/>
    <dgm:cxn modelId="{640EA4E5-D5E8-42FA-B165-C4D4908121A2}" type="presOf" srcId="{CCF753C3-4AD8-4ABA-9394-79DB7AB0C7D0}" destId="{58CBE268-52F2-4EAC-95B0-6CE75BEC787B}" srcOrd="0" destOrd="0" presId="urn:microsoft.com/office/officeart/2005/8/layout/target3"/>
    <dgm:cxn modelId="{FB488D06-7F5A-4D99-91D9-A790B0393F68}" type="presParOf" srcId="{127E6970-9002-4652-91BC-871C39A6AF86}" destId="{09774F85-B19F-471B-8211-E9848534786F}" srcOrd="0" destOrd="0" presId="urn:microsoft.com/office/officeart/2005/8/layout/target3"/>
    <dgm:cxn modelId="{6E875528-C8AB-4AFC-8044-FEBF818D0297}" type="presParOf" srcId="{127E6970-9002-4652-91BC-871C39A6AF86}" destId="{AEFECD70-94F9-455A-8E66-CBC837B7DBE1}" srcOrd="1" destOrd="0" presId="urn:microsoft.com/office/officeart/2005/8/layout/target3"/>
    <dgm:cxn modelId="{8CD434FF-EFF2-4F3E-A923-D313E9C7CE63}" type="presParOf" srcId="{127E6970-9002-4652-91BC-871C39A6AF86}" destId="{58CBE268-52F2-4EAC-95B0-6CE75BEC787B}" srcOrd="2" destOrd="0" presId="urn:microsoft.com/office/officeart/2005/8/layout/target3"/>
    <dgm:cxn modelId="{DB7273D5-2EAA-4E21-A2FA-6494B0D31678}" type="presParOf" srcId="{127E6970-9002-4652-91BC-871C39A6AF86}" destId="{A405344E-4B43-4106-A760-D847DCD8D03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99D3E8-7F23-433A-BEDD-D643D559F3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1D16F8B-B24F-46AB-87C6-8D791D14CDE6}">
      <dgm:prSet/>
      <dgm:spPr/>
      <dgm:t>
        <a:bodyPr/>
        <a:lstStyle/>
        <a:p>
          <a:pPr algn="ctr" rtl="0"/>
          <a:r>
            <a:rPr lang="en-US" b="1" dirty="0" smtClean="0"/>
            <a:t>Consumer Reporting Agencies</a:t>
          </a:r>
          <a:endParaRPr lang="en-US" dirty="0"/>
        </a:p>
      </dgm:t>
    </dgm:pt>
    <dgm:pt modelId="{FBA518A2-BF92-46ED-885D-46111FF4C7FB}" type="parTrans" cxnId="{A55914B7-244C-4B60-B719-7B2C79AE62B4}">
      <dgm:prSet/>
      <dgm:spPr/>
      <dgm:t>
        <a:bodyPr/>
        <a:lstStyle/>
        <a:p>
          <a:endParaRPr lang="en-US"/>
        </a:p>
      </dgm:t>
    </dgm:pt>
    <dgm:pt modelId="{A95DA0B3-308F-4ED1-BCAA-6AFCCD8E76C6}" type="sibTrans" cxnId="{A55914B7-244C-4B60-B719-7B2C79AE62B4}">
      <dgm:prSet/>
      <dgm:spPr/>
      <dgm:t>
        <a:bodyPr/>
        <a:lstStyle/>
        <a:p>
          <a:endParaRPr lang="en-US"/>
        </a:p>
      </dgm:t>
    </dgm:pt>
    <dgm:pt modelId="{D40CB864-CBD0-465D-8AF9-E85504F81C77}" type="pres">
      <dgm:prSet presAssocID="{1299D3E8-7F23-433A-BEDD-D643D559F369}" presName="linear" presStyleCnt="0">
        <dgm:presLayoutVars>
          <dgm:animLvl val="lvl"/>
          <dgm:resizeHandles val="exact"/>
        </dgm:presLayoutVars>
      </dgm:prSet>
      <dgm:spPr/>
      <dgm:t>
        <a:bodyPr/>
        <a:lstStyle/>
        <a:p>
          <a:endParaRPr lang="en-US"/>
        </a:p>
      </dgm:t>
    </dgm:pt>
    <dgm:pt modelId="{30A8ABBF-3633-4CA5-9BA6-EF8520225541}" type="pres">
      <dgm:prSet presAssocID="{01D16F8B-B24F-46AB-87C6-8D791D14CDE6}" presName="parentText" presStyleLbl="node1" presStyleIdx="0" presStyleCnt="1">
        <dgm:presLayoutVars>
          <dgm:chMax val="0"/>
          <dgm:bulletEnabled val="1"/>
        </dgm:presLayoutVars>
      </dgm:prSet>
      <dgm:spPr/>
      <dgm:t>
        <a:bodyPr/>
        <a:lstStyle/>
        <a:p>
          <a:endParaRPr lang="en-US"/>
        </a:p>
      </dgm:t>
    </dgm:pt>
  </dgm:ptLst>
  <dgm:cxnLst>
    <dgm:cxn modelId="{76666CEB-F94A-49F3-BE98-9369EA78B22B}" type="presOf" srcId="{1299D3E8-7F23-433A-BEDD-D643D559F369}" destId="{D40CB864-CBD0-465D-8AF9-E85504F81C77}" srcOrd="0" destOrd="0" presId="urn:microsoft.com/office/officeart/2005/8/layout/vList2"/>
    <dgm:cxn modelId="{A55914B7-244C-4B60-B719-7B2C79AE62B4}" srcId="{1299D3E8-7F23-433A-BEDD-D643D559F369}" destId="{01D16F8B-B24F-46AB-87C6-8D791D14CDE6}" srcOrd="0" destOrd="0" parTransId="{FBA518A2-BF92-46ED-885D-46111FF4C7FB}" sibTransId="{A95DA0B3-308F-4ED1-BCAA-6AFCCD8E76C6}"/>
    <dgm:cxn modelId="{E49D55C2-4CCA-4766-AC3A-86941ADF8095}" type="presOf" srcId="{01D16F8B-B24F-46AB-87C6-8D791D14CDE6}" destId="{30A8ABBF-3633-4CA5-9BA6-EF8520225541}" srcOrd="0" destOrd="0" presId="urn:microsoft.com/office/officeart/2005/8/layout/vList2"/>
    <dgm:cxn modelId="{BDB9DA9A-B071-4845-9267-C5614D692917}" type="presParOf" srcId="{D40CB864-CBD0-465D-8AF9-E85504F81C77}" destId="{30A8ABBF-3633-4CA5-9BA6-EF85202255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3A6ED5-D0F3-4A1E-893D-5A1457904C6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379ECC32-4D9E-4B3C-A834-2E63D649F167}">
      <dgm:prSet custT="1"/>
      <dgm:spPr/>
      <dgm:t>
        <a:bodyPr/>
        <a:lstStyle/>
        <a:p>
          <a:pPr rtl="0"/>
          <a:r>
            <a:rPr lang="en-US" sz="2800" b="1" dirty="0" smtClean="0"/>
            <a:t>“</a:t>
          </a:r>
          <a:r>
            <a:rPr lang="en-US" sz="2800" b="1" i="1" dirty="0" smtClean="0"/>
            <a:t>The term “consumer reporting agency” means any person which, for monetary fees, dues, or on a cooperative nonprofit basis, regularly engages in whole or in part in the practice of assembling or evaluating consumer credit information or other information on consumers for the purpose of furnishing consumer reports to third parties, and which uses any means or facility of interstate commerce for the purpose of preparing or furnishing consumer reports.”</a:t>
          </a:r>
        </a:p>
        <a:p>
          <a:pPr rtl="0"/>
          <a:r>
            <a:rPr lang="en-US" sz="2200" b="1" dirty="0" smtClean="0"/>
            <a:t>          -- 15 USC 1681a(f)</a:t>
          </a:r>
        </a:p>
        <a:p>
          <a:pPr rtl="0"/>
          <a:r>
            <a:rPr lang="en-US" sz="2200" b="1" dirty="0" smtClean="0"/>
            <a:t>          -- RCW 19.182.010(5)</a:t>
          </a:r>
          <a:endParaRPr lang="en-US" sz="2200" dirty="0"/>
        </a:p>
      </dgm:t>
    </dgm:pt>
    <dgm:pt modelId="{F54831E0-133B-465C-A859-97AF3A23EC2A}" type="parTrans" cxnId="{BF1091AF-DF36-4EA7-85A1-523FF70B0304}">
      <dgm:prSet/>
      <dgm:spPr/>
      <dgm:t>
        <a:bodyPr/>
        <a:lstStyle/>
        <a:p>
          <a:endParaRPr lang="en-US"/>
        </a:p>
      </dgm:t>
    </dgm:pt>
    <dgm:pt modelId="{59F7796C-026A-4E9A-B83E-317398F9AB7D}" type="sibTrans" cxnId="{BF1091AF-DF36-4EA7-85A1-523FF70B0304}">
      <dgm:prSet/>
      <dgm:spPr/>
      <dgm:t>
        <a:bodyPr/>
        <a:lstStyle/>
        <a:p>
          <a:endParaRPr lang="en-US"/>
        </a:p>
      </dgm:t>
    </dgm:pt>
    <dgm:pt modelId="{E8BAEF02-69A9-4CE0-AF18-F1D9779F9737}" type="pres">
      <dgm:prSet presAssocID="{E13A6ED5-D0F3-4A1E-893D-5A1457904C63}" presName="linear" presStyleCnt="0">
        <dgm:presLayoutVars>
          <dgm:animLvl val="lvl"/>
          <dgm:resizeHandles val="exact"/>
        </dgm:presLayoutVars>
      </dgm:prSet>
      <dgm:spPr/>
      <dgm:t>
        <a:bodyPr/>
        <a:lstStyle/>
        <a:p>
          <a:endParaRPr lang="en-US"/>
        </a:p>
      </dgm:t>
    </dgm:pt>
    <dgm:pt modelId="{17B5F912-2455-44B5-919F-43B5BBA5D69A}" type="pres">
      <dgm:prSet presAssocID="{379ECC32-4D9E-4B3C-A834-2E63D649F167}" presName="parentText" presStyleLbl="node1" presStyleIdx="0" presStyleCnt="1">
        <dgm:presLayoutVars>
          <dgm:chMax val="0"/>
          <dgm:bulletEnabled val="1"/>
        </dgm:presLayoutVars>
      </dgm:prSet>
      <dgm:spPr/>
      <dgm:t>
        <a:bodyPr/>
        <a:lstStyle/>
        <a:p>
          <a:endParaRPr lang="en-US"/>
        </a:p>
      </dgm:t>
    </dgm:pt>
  </dgm:ptLst>
  <dgm:cxnLst>
    <dgm:cxn modelId="{700E8A1A-7A0C-46FD-96D8-C193F4BA16B9}" type="presOf" srcId="{379ECC32-4D9E-4B3C-A834-2E63D649F167}" destId="{17B5F912-2455-44B5-919F-43B5BBA5D69A}" srcOrd="0" destOrd="0" presId="urn:microsoft.com/office/officeart/2005/8/layout/vList2"/>
    <dgm:cxn modelId="{C13535EB-175F-4465-898B-3F47E5108042}" type="presOf" srcId="{E13A6ED5-D0F3-4A1E-893D-5A1457904C63}" destId="{E8BAEF02-69A9-4CE0-AF18-F1D9779F9737}" srcOrd="0" destOrd="0" presId="urn:microsoft.com/office/officeart/2005/8/layout/vList2"/>
    <dgm:cxn modelId="{BF1091AF-DF36-4EA7-85A1-523FF70B0304}" srcId="{E13A6ED5-D0F3-4A1E-893D-5A1457904C63}" destId="{379ECC32-4D9E-4B3C-A834-2E63D649F167}" srcOrd="0" destOrd="0" parTransId="{F54831E0-133B-465C-A859-97AF3A23EC2A}" sibTransId="{59F7796C-026A-4E9A-B83E-317398F9AB7D}"/>
    <dgm:cxn modelId="{5BB82086-AA8C-4F20-9068-5C31C09CE89C}" type="presParOf" srcId="{E8BAEF02-69A9-4CE0-AF18-F1D9779F9737}" destId="{17B5F912-2455-44B5-919F-43B5BBA5D69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A508FB-D4D0-439F-86F3-836409FCA3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D2258B-5852-487B-9A6E-AD79431BD05E}">
      <dgm:prSet/>
      <dgm:spPr>
        <a:solidFill>
          <a:schemeClr val="bg2">
            <a:lumMod val="75000"/>
          </a:schemeClr>
        </a:solidFill>
      </dgm:spPr>
      <dgm:t>
        <a:bodyPr/>
        <a:lstStyle/>
        <a:p>
          <a:pPr algn="ctr" rtl="0"/>
          <a:r>
            <a:rPr lang="en-US" b="1" dirty="0" smtClean="0"/>
            <a:t>CRAs: Evil Private Corporations</a:t>
          </a:r>
          <a:endParaRPr lang="en-US" dirty="0"/>
        </a:p>
      </dgm:t>
    </dgm:pt>
    <dgm:pt modelId="{83B73FCE-D38A-4F24-B1BA-614F5CF6F067}" type="parTrans" cxnId="{5B2BED51-86CB-4113-B6FF-BAF1045ABA71}">
      <dgm:prSet/>
      <dgm:spPr/>
      <dgm:t>
        <a:bodyPr/>
        <a:lstStyle/>
        <a:p>
          <a:endParaRPr lang="en-US"/>
        </a:p>
      </dgm:t>
    </dgm:pt>
    <dgm:pt modelId="{3CB5FCCB-D796-44C3-8603-3E9E25EA0CBA}" type="sibTrans" cxnId="{5B2BED51-86CB-4113-B6FF-BAF1045ABA71}">
      <dgm:prSet/>
      <dgm:spPr/>
      <dgm:t>
        <a:bodyPr/>
        <a:lstStyle/>
        <a:p>
          <a:endParaRPr lang="en-US"/>
        </a:p>
      </dgm:t>
    </dgm:pt>
    <dgm:pt modelId="{5FDBCA05-B6BC-44EB-88B4-A8941B76F16D}" type="pres">
      <dgm:prSet presAssocID="{1FA508FB-D4D0-439F-86F3-836409FCA319}" presName="linear" presStyleCnt="0">
        <dgm:presLayoutVars>
          <dgm:animLvl val="lvl"/>
          <dgm:resizeHandles val="exact"/>
        </dgm:presLayoutVars>
      </dgm:prSet>
      <dgm:spPr/>
      <dgm:t>
        <a:bodyPr/>
        <a:lstStyle/>
        <a:p>
          <a:endParaRPr lang="en-US"/>
        </a:p>
      </dgm:t>
    </dgm:pt>
    <dgm:pt modelId="{5F38B60B-97A8-47A1-A8F9-625839558674}" type="pres">
      <dgm:prSet presAssocID="{71D2258B-5852-487B-9A6E-AD79431BD05E}" presName="parentText" presStyleLbl="node1" presStyleIdx="0" presStyleCnt="1">
        <dgm:presLayoutVars>
          <dgm:chMax val="0"/>
          <dgm:bulletEnabled val="1"/>
        </dgm:presLayoutVars>
      </dgm:prSet>
      <dgm:spPr/>
      <dgm:t>
        <a:bodyPr/>
        <a:lstStyle/>
        <a:p>
          <a:endParaRPr lang="en-US"/>
        </a:p>
      </dgm:t>
    </dgm:pt>
  </dgm:ptLst>
  <dgm:cxnLst>
    <dgm:cxn modelId="{692C3F9E-FDF1-4B5E-9B85-1FFC3412DB36}" type="presOf" srcId="{1FA508FB-D4D0-439F-86F3-836409FCA319}" destId="{5FDBCA05-B6BC-44EB-88B4-A8941B76F16D}" srcOrd="0" destOrd="0" presId="urn:microsoft.com/office/officeart/2005/8/layout/vList2"/>
    <dgm:cxn modelId="{5B2BED51-86CB-4113-B6FF-BAF1045ABA71}" srcId="{1FA508FB-D4D0-439F-86F3-836409FCA319}" destId="{71D2258B-5852-487B-9A6E-AD79431BD05E}" srcOrd="0" destOrd="0" parTransId="{83B73FCE-D38A-4F24-B1BA-614F5CF6F067}" sibTransId="{3CB5FCCB-D796-44C3-8603-3E9E25EA0CBA}"/>
    <dgm:cxn modelId="{60170057-4B20-4DA3-AE8F-7F3627BF5304}" type="presOf" srcId="{71D2258B-5852-487B-9A6E-AD79431BD05E}" destId="{5F38B60B-97A8-47A1-A8F9-625839558674}" srcOrd="0" destOrd="0" presId="urn:microsoft.com/office/officeart/2005/8/layout/vList2"/>
    <dgm:cxn modelId="{5985EC56-6C02-45A4-8F63-9AFA5B1BE1E4}" type="presParOf" srcId="{5FDBCA05-B6BC-44EB-88B4-A8941B76F16D}" destId="{5F38B60B-97A8-47A1-A8F9-6258395586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807A08-22D1-4588-8E72-A469FA4A1E5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68DE3CAE-829D-4828-BAE2-AF34E0C7166B}">
      <dgm:prSet custT="1"/>
      <dgm:spPr>
        <a:solidFill>
          <a:schemeClr val="accent3">
            <a:lumMod val="50000"/>
          </a:schemeClr>
        </a:solidFill>
      </dgm:spPr>
      <dgm:t>
        <a:bodyPr/>
        <a:lstStyle/>
        <a:p>
          <a:pPr rtl="0"/>
          <a:r>
            <a:rPr lang="en-US" sz="2400" b="1" dirty="0" smtClean="0"/>
            <a:t>“Big 3” Financial Credit Reports</a:t>
          </a:r>
          <a:endParaRPr lang="en-US" sz="2400" dirty="0"/>
        </a:p>
      </dgm:t>
    </dgm:pt>
    <dgm:pt modelId="{B6950C30-4900-4695-A54B-235079CD0667}" type="parTrans" cxnId="{A0D23E6E-E65D-4268-9DAD-4A4F09AC5096}">
      <dgm:prSet/>
      <dgm:spPr/>
      <dgm:t>
        <a:bodyPr/>
        <a:lstStyle/>
        <a:p>
          <a:endParaRPr lang="en-US"/>
        </a:p>
      </dgm:t>
    </dgm:pt>
    <dgm:pt modelId="{05FBB427-E72E-4BAE-8357-EA10C98A8E4E}" type="sibTrans" cxnId="{A0D23E6E-E65D-4268-9DAD-4A4F09AC5096}">
      <dgm:prSet/>
      <dgm:spPr/>
      <dgm:t>
        <a:bodyPr/>
        <a:lstStyle/>
        <a:p>
          <a:endParaRPr lang="en-US"/>
        </a:p>
      </dgm:t>
    </dgm:pt>
    <dgm:pt modelId="{4DAFBBA3-CDDB-4E6D-93C4-91A9FC2E3800}">
      <dgm:prSet custT="1"/>
      <dgm:spPr>
        <a:solidFill>
          <a:schemeClr val="accent3">
            <a:lumMod val="50000"/>
          </a:schemeClr>
        </a:solidFill>
      </dgm:spPr>
      <dgm:t>
        <a:bodyPr/>
        <a:lstStyle/>
        <a:p>
          <a:pPr rtl="0"/>
          <a:r>
            <a:rPr lang="en-US" sz="2000" dirty="0" smtClean="0"/>
            <a:t>Equifax,  Experian, </a:t>
          </a:r>
          <a:r>
            <a:rPr lang="en-US" sz="2000" dirty="0" err="1" smtClean="0"/>
            <a:t>TransUnion</a:t>
          </a:r>
          <a:endParaRPr lang="en-US" sz="2000" dirty="0"/>
        </a:p>
      </dgm:t>
    </dgm:pt>
    <dgm:pt modelId="{A6FD7E50-0E1F-433D-B65B-F233D025FF52}" type="parTrans" cxnId="{8ECF8465-B25D-4D89-AB20-1B80C3EE4244}">
      <dgm:prSet/>
      <dgm:spPr/>
      <dgm:t>
        <a:bodyPr/>
        <a:lstStyle/>
        <a:p>
          <a:endParaRPr lang="en-US"/>
        </a:p>
      </dgm:t>
    </dgm:pt>
    <dgm:pt modelId="{9C89D2D6-049B-46E0-8341-510B9CFD569A}" type="sibTrans" cxnId="{8ECF8465-B25D-4D89-AB20-1B80C3EE4244}">
      <dgm:prSet/>
      <dgm:spPr/>
      <dgm:t>
        <a:bodyPr/>
        <a:lstStyle/>
        <a:p>
          <a:endParaRPr lang="en-US"/>
        </a:p>
      </dgm:t>
    </dgm:pt>
    <dgm:pt modelId="{4565CF70-338B-4C28-B0E6-CB136B19E234}">
      <dgm:prSet custT="1"/>
      <dgm:spPr>
        <a:solidFill>
          <a:schemeClr val="accent5">
            <a:lumMod val="75000"/>
          </a:schemeClr>
        </a:solidFill>
      </dgm:spPr>
      <dgm:t>
        <a:bodyPr/>
        <a:lstStyle/>
        <a:p>
          <a:pPr rtl="0"/>
          <a:r>
            <a:rPr lang="en-US" sz="2000" b="1" dirty="0" smtClean="0"/>
            <a:t>Tenant/</a:t>
          </a:r>
          <a:r>
            <a:rPr lang="en-US" sz="2000" b="1" dirty="0" err="1" smtClean="0"/>
            <a:t>Employment</a:t>
          </a:r>
          <a:r>
            <a:rPr lang="en-US" sz="1600" dirty="0" err="1" smtClean="0"/>
            <a:t>OOn</a:t>
          </a:r>
          <a:r>
            <a:rPr lang="en-US" sz="1600" dirty="0" smtClean="0"/>
            <a:t>-Site Manger, </a:t>
          </a:r>
          <a:r>
            <a:rPr lang="en-US" sz="1600" dirty="0" err="1" smtClean="0"/>
            <a:t>HireRight</a:t>
          </a:r>
          <a:r>
            <a:rPr lang="en-US" sz="1600" dirty="0" smtClean="0"/>
            <a:t>, FAS, Kroll Factual Data</a:t>
          </a:r>
          <a:endParaRPr lang="en-US" sz="2000" dirty="0"/>
        </a:p>
      </dgm:t>
    </dgm:pt>
    <dgm:pt modelId="{237F6272-AF44-4B18-810D-EA06CCB26EC2}" type="parTrans" cxnId="{4D9F558C-B538-4D54-A48F-8A4D3430280B}">
      <dgm:prSet/>
      <dgm:spPr/>
      <dgm:t>
        <a:bodyPr/>
        <a:lstStyle/>
        <a:p>
          <a:endParaRPr lang="en-US"/>
        </a:p>
      </dgm:t>
    </dgm:pt>
    <dgm:pt modelId="{158B178A-2E7A-492E-A97E-2337C335BCD5}" type="sibTrans" cxnId="{4D9F558C-B538-4D54-A48F-8A4D3430280B}">
      <dgm:prSet/>
      <dgm:spPr/>
      <dgm:t>
        <a:bodyPr/>
        <a:lstStyle/>
        <a:p>
          <a:endParaRPr lang="en-US"/>
        </a:p>
      </dgm:t>
    </dgm:pt>
    <dgm:pt modelId="{25809F0E-8812-4D00-BA14-7DA3C6D23669}">
      <dgm:prSet custT="1"/>
      <dgm:spPr>
        <a:solidFill>
          <a:schemeClr val="accent5">
            <a:lumMod val="75000"/>
          </a:schemeClr>
        </a:solidFill>
      </dgm:spPr>
      <dgm:t>
        <a:bodyPr/>
        <a:lstStyle/>
        <a:p>
          <a:pPr rtl="0"/>
          <a:r>
            <a:rPr lang="en-US" sz="1800" b="1" dirty="0" smtClean="0"/>
            <a:t>Criminal Background</a:t>
          </a:r>
          <a:endParaRPr lang="en-US" sz="1800" dirty="0"/>
        </a:p>
      </dgm:t>
    </dgm:pt>
    <dgm:pt modelId="{F181BD9E-FFE7-4966-88AA-CFDC9F2E157A}" type="parTrans" cxnId="{419D451D-2F7B-4A41-9507-757DD119C3F1}">
      <dgm:prSet/>
      <dgm:spPr/>
      <dgm:t>
        <a:bodyPr/>
        <a:lstStyle/>
        <a:p>
          <a:endParaRPr lang="en-US"/>
        </a:p>
      </dgm:t>
    </dgm:pt>
    <dgm:pt modelId="{4A06FDE6-75FD-4612-924A-C34816331864}" type="sibTrans" cxnId="{419D451D-2F7B-4A41-9507-757DD119C3F1}">
      <dgm:prSet/>
      <dgm:spPr/>
      <dgm:t>
        <a:bodyPr/>
        <a:lstStyle/>
        <a:p>
          <a:endParaRPr lang="en-US"/>
        </a:p>
      </dgm:t>
    </dgm:pt>
    <dgm:pt modelId="{F202FAB0-91E3-4D7A-8F74-CDA8FDC95BDC}">
      <dgm:prSet custT="1"/>
      <dgm:spPr>
        <a:solidFill>
          <a:schemeClr val="accent5">
            <a:lumMod val="75000"/>
          </a:schemeClr>
        </a:solidFill>
      </dgm:spPr>
      <dgm:t>
        <a:bodyPr/>
        <a:lstStyle/>
        <a:p>
          <a:pPr rtl="0"/>
          <a:r>
            <a:rPr lang="en-US" sz="1800" dirty="0" err="1" smtClean="0"/>
            <a:t>Choicepoint</a:t>
          </a:r>
          <a:r>
            <a:rPr lang="en-US" sz="1800" dirty="0" smtClean="0"/>
            <a:t> (LexisNexis), </a:t>
          </a:r>
          <a:r>
            <a:rPr lang="en-US" sz="1800" dirty="0" err="1" smtClean="0"/>
            <a:t>Intelius</a:t>
          </a:r>
          <a:r>
            <a:rPr lang="en-US" sz="1800" dirty="0" smtClean="0"/>
            <a:t>, USIS</a:t>
          </a:r>
          <a:endParaRPr lang="en-US" sz="1800" dirty="0"/>
        </a:p>
      </dgm:t>
    </dgm:pt>
    <dgm:pt modelId="{3E46B810-FB9E-42D6-B3E4-099478A04A3B}" type="parTrans" cxnId="{10A7A56A-F001-4D65-862D-D2FBA1D84AE6}">
      <dgm:prSet/>
      <dgm:spPr/>
      <dgm:t>
        <a:bodyPr/>
        <a:lstStyle/>
        <a:p>
          <a:endParaRPr lang="en-US"/>
        </a:p>
      </dgm:t>
    </dgm:pt>
    <dgm:pt modelId="{1F3CF63B-2449-4298-AD66-1DFA7A8BE066}" type="sibTrans" cxnId="{10A7A56A-F001-4D65-862D-D2FBA1D84AE6}">
      <dgm:prSet/>
      <dgm:spPr/>
      <dgm:t>
        <a:bodyPr/>
        <a:lstStyle/>
        <a:p>
          <a:endParaRPr lang="en-US"/>
        </a:p>
      </dgm:t>
    </dgm:pt>
    <dgm:pt modelId="{DDC9086A-87F5-490C-9D52-2DF7EF75B6CA}">
      <dgm:prSet custT="1"/>
      <dgm:spPr>
        <a:solidFill>
          <a:schemeClr val="accent6">
            <a:lumMod val="50000"/>
          </a:schemeClr>
        </a:solidFill>
      </dgm:spPr>
      <dgm:t>
        <a:bodyPr/>
        <a:lstStyle/>
        <a:p>
          <a:pPr rtl="0"/>
          <a:r>
            <a:rPr lang="en-US" sz="2000" b="1" dirty="0" smtClean="0"/>
            <a:t>Other specialty CRAs</a:t>
          </a:r>
          <a:endParaRPr lang="en-US" sz="2000" dirty="0"/>
        </a:p>
      </dgm:t>
    </dgm:pt>
    <dgm:pt modelId="{ECC7BA02-D4EA-4789-B522-9E658952C0AC}" type="parTrans" cxnId="{0017C29D-715B-4177-B927-CED8BF62E51C}">
      <dgm:prSet/>
      <dgm:spPr/>
      <dgm:t>
        <a:bodyPr/>
        <a:lstStyle/>
        <a:p>
          <a:endParaRPr lang="en-US"/>
        </a:p>
      </dgm:t>
    </dgm:pt>
    <dgm:pt modelId="{9F8D654F-D8A4-43D7-A614-49BB15D2CF4E}" type="sibTrans" cxnId="{0017C29D-715B-4177-B927-CED8BF62E51C}">
      <dgm:prSet/>
      <dgm:spPr/>
      <dgm:t>
        <a:bodyPr/>
        <a:lstStyle/>
        <a:p>
          <a:endParaRPr lang="en-US"/>
        </a:p>
      </dgm:t>
    </dgm:pt>
    <dgm:pt modelId="{D1F5143E-E2AE-474B-86FD-698B070E1935}">
      <dgm:prSet custT="1"/>
      <dgm:spPr>
        <a:solidFill>
          <a:schemeClr val="accent6">
            <a:lumMod val="50000"/>
          </a:schemeClr>
        </a:solidFill>
      </dgm:spPr>
      <dgm:t>
        <a:bodyPr/>
        <a:lstStyle/>
        <a:p>
          <a:pPr rtl="0"/>
          <a:r>
            <a:rPr lang="en-US" sz="2000" dirty="0" err="1" smtClean="0"/>
            <a:t>Chexsystems</a:t>
          </a:r>
          <a:r>
            <a:rPr lang="en-US" sz="2000" dirty="0" smtClean="0"/>
            <a:t>, Fair Isaacs, etc.</a:t>
          </a:r>
          <a:endParaRPr lang="en-US" sz="2000" dirty="0"/>
        </a:p>
      </dgm:t>
    </dgm:pt>
    <dgm:pt modelId="{982A586C-B48B-48B3-A07F-BC502315A757}" type="parTrans" cxnId="{BDD6BCA0-5153-44D5-93F6-857ED777A28F}">
      <dgm:prSet/>
      <dgm:spPr/>
      <dgm:t>
        <a:bodyPr/>
        <a:lstStyle/>
        <a:p>
          <a:endParaRPr lang="en-US"/>
        </a:p>
      </dgm:t>
    </dgm:pt>
    <dgm:pt modelId="{83B59A7B-72EB-40E3-8831-88B116D7022F}" type="sibTrans" cxnId="{BDD6BCA0-5153-44D5-93F6-857ED777A28F}">
      <dgm:prSet/>
      <dgm:spPr/>
      <dgm:t>
        <a:bodyPr/>
        <a:lstStyle/>
        <a:p>
          <a:endParaRPr lang="en-US"/>
        </a:p>
      </dgm:t>
    </dgm:pt>
    <dgm:pt modelId="{D5D3255F-2293-4AB3-85C9-049109E5CCA1}" type="pres">
      <dgm:prSet presAssocID="{FA807A08-22D1-4588-8E72-A469FA4A1E51}" presName="Name0" presStyleCnt="0">
        <dgm:presLayoutVars>
          <dgm:dir/>
          <dgm:resizeHandles val="exact"/>
        </dgm:presLayoutVars>
      </dgm:prSet>
      <dgm:spPr/>
      <dgm:t>
        <a:bodyPr/>
        <a:lstStyle/>
        <a:p>
          <a:endParaRPr lang="en-US"/>
        </a:p>
      </dgm:t>
    </dgm:pt>
    <dgm:pt modelId="{B71D3B04-E813-4097-91EC-F7789126FC3D}" type="pres">
      <dgm:prSet presAssocID="{FA807A08-22D1-4588-8E72-A469FA4A1E51}" presName="fgShape" presStyleLbl="fgShp" presStyleIdx="0" presStyleCnt="1"/>
      <dgm:spPr>
        <a:solidFill>
          <a:srgbClr val="FF0000"/>
        </a:solidFill>
      </dgm:spPr>
    </dgm:pt>
    <dgm:pt modelId="{68DB2081-26D4-4095-860C-01B3DCF10C38}" type="pres">
      <dgm:prSet presAssocID="{FA807A08-22D1-4588-8E72-A469FA4A1E51}" presName="linComp" presStyleCnt="0"/>
      <dgm:spPr/>
    </dgm:pt>
    <dgm:pt modelId="{21A7C30F-0530-4D68-9665-E2579862E56C}" type="pres">
      <dgm:prSet presAssocID="{68DE3CAE-829D-4828-BAE2-AF34E0C7166B}" presName="compNode" presStyleCnt="0"/>
      <dgm:spPr/>
    </dgm:pt>
    <dgm:pt modelId="{5D8EDAF7-A9E1-4681-9B18-628AF62B2B4A}" type="pres">
      <dgm:prSet presAssocID="{68DE3CAE-829D-4828-BAE2-AF34E0C7166B}" presName="bkgdShape" presStyleLbl="node1" presStyleIdx="0" presStyleCnt="3"/>
      <dgm:spPr/>
      <dgm:t>
        <a:bodyPr/>
        <a:lstStyle/>
        <a:p>
          <a:endParaRPr lang="en-US"/>
        </a:p>
      </dgm:t>
    </dgm:pt>
    <dgm:pt modelId="{D1B0E137-05A0-4D02-953E-AAEE02C6B052}" type="pres">
      <dgm:prSet presAssocID="{68DE3CAE-829D-4828-BAE2-AF34E0C7166B}" presName="nodeTx" presStyleLbl="node1" presStyleIdx="0" presStyleCnt="3">
        <dgm:presLayoutVars>
          <dgm:bulletEnabled val="1"/>
        </dgm:presLayoutVars>
      </dgm:prSet>
      <dgm:spPr/>
      <dgm:t>
        <a:bodyPr/>
        <a:lstStyle/>
        <a:p>
          <a:endParaRPr lang="en-US"/>
        </a:p>
      </dgm:t>
    </dgm:pt>
    <dgm:pt modelId="{BBC95C8E-EB86-4B9B-B31E-B323677686DE}" type="pres">
      <dgm:prSet presAssocID="{68DE3CAE-829D-4828-BAE2-AF34E0C7166B}" presName="invisiNode" presStyleLbl="node1" presStyleIdx="0" presStyleCnt="3"/>
      <dgm:spPr/>
    </dgm:pt>
    <dgm:pt modelId="{0DD30623-2453-4917-AA3D-DACA6B7C6A0B}" type="pres">
      <dgm:prSet presAssocID="{68DE3CAE-829D-4828-BAE2-AF34E0C7166B}" presName="imagNode" presStyleLbl="fgImgPlace1" presStyleIdx="0" presStyleCnt="3"/>
      <dgm:spPr>
        <a:blipFill rotWithShape="1">
          <a:blip xmlns:r="http://schemas.openxmlformats.org/officeDocument/2006/relationships" r:embed="rId1"/>
          <a:stretch>
            <a:fillRect/>
          </a:stretch>
        </a:blipFill>
      </dgm:spPr>
    </dgm:pt>
    <dgm:pt modelId="{6936C4BF-4FA2-4729-B63A-1484BDAC3967}" type="pres">
      <dgm:prSet presAssocID="{05FBB427-E72E-4BAE-8357-EA10C98A8E4E}" presName="sibTrans" presStyleLbl="sibTrans2D1" presStyleIdx="0" presStyleCnt="0"/>
      <dgm:spPr/>
      <dgm:t>
        <a:bodyPr/>
        <a:lstStyle/>
        <a:p>
          <a:endParaRPr lang="en-US"/>
        </a:p>
      </dgm:t>
    </dgm:pt>
    <dgm:pt modelId="{621C17CF-1D5E-430C-BBDA-6234FC1E07CD}" type="pres">
      <dgm:prSet presAssocID="{4565CF70-338B-4C28-B0E6-CB136B19E234}" presName="compNode" presStyleCnt="0"/>
      <dgm:spPr/>
    </dgm:pt>
    <dgm:pt modelId="{DC9E43D4-294C-46CC-9F0B-7E14CC2A455B}" type="pres">
      <dgm:prSet presAssocID="{4565CF70-338B-4C28-B0E6-CB136B19E234}" presName="bkgdShape" presStyleLbl="node1" presStyleIdx="1" presStyleCnt="3"/>
      <dgm:spPr/>
      <dgm:t>
        <a:bodyPr/>
        <a:lstStyle/>
        <a:p>
          <a:endParaRPr lang="en-US"/>
        </a:p>
      </dgm:t>
    </dgm:pt>
    <dgm:pt modelId="{EF05AE80-D5F5-49AA-A31E-84711CADD472}" type="pres">
      <dgm:prSet presAssocID="{4565CF70-338B-4C28-B0E6-CB136B19E234}" presName="nodeTx" presStyleLbl="node1" presStyleIdx="1" presStyleCnt="3">
        <dgm:presLayoutVars>
          <dgm:bulletEnabled val="1"/>
        </dgm:presLayoutVars>
      </dgm:prSet>
      <dgm:spPr/>
      <dgm:t>
        <a:bodyPr/>
        <a:lstStyle/>
        <a:p>
          <a:endParaRPr lang="en-US"/>
        </a:p>
      </dgm:t>
    </dgm:pt>
    <dgm:pt modelId="{86B87A0C-5A03-4BA8-8F21-323EA523B3E7}" type="pres">
      <dgm:prSet presAssocID="{4565CF70-338B-4C28-B0E6-CB136B19E234}" presName="invisiNode" presStyleLbl="node1" presStyleIdx="1" presStyleCnt="3"/>
      <dgm:spPr/>
    </dgm:pt>
    <dgm:pt modelId="{C68BF55E-D4D0-4A42-9957-73F8E1B40AC7}" type="pres">
      <dgm:prSet presAssocID="{4565CF70-338B-4C28-B0E6-CB136B19E234}" presName="imagNode" presStyleLbl="fgImgPlace1" presStyleIdx="1" presStyleCnt="3"/>
      <dgm:spPr>
        <a:blipFill rotWithShape="1">
          <a:blip xmlns:r="http://schemas.openxmlformats.org/officeDocument/2006/relationships" r:embed="rId2"/>
          <a:stretch>
            <a:fillRect/>
          </a:stretch>
        </a:blipFill>
      </dgm:spPr>
    </dgm:pt>
    <dgm:pt modelId="{07537590-EA2A-455F-A1F5-F351E90BF206}" type="pres">
      <dgm:prSet presAssocID="{158B178A-2E7A-492E-A97E-2337C335BCD5}" presName="sibTrans" presStyleLbl="sibTrans2D1" presStyleIdx="0" presStyleCnt="0"/>
      <dgm:spPr/>
      <dgm:t>
        <a:bodyPr/>
        <a:lstStyle/>
        <a:p>
          <a:endParaRPr lang="en-US"/>
        </a:p>
      </dgm:t>
    </dgm:pt>
    <dgm:pt modelId="{26DBD301-459B-41D9-8E2B-4B5031ABFC8E}" type="pres">
      <dgm:prSet presAssocID="{DDC9086A-87F5-490C-9D52-2DF7EF75B6CA}" presName="compNode" presStyleCnt="0"/>
      <dgm:spPr/>
    </dgm:pt>
    <dgm:pt modelId="{783C71D9-9476-4D6A-84B5-1059EC67E28A}" type="pres">
      <dgm:prSet presAssocID="{DDC9086A-87F5-490C-9D52-2DF7EF75B6CA}" presName="bkgdShape" presStyleLbl="node1" presStyleIdx="2" presStyleCnt="3" custLinFactNeighborX="856"/>
      <dgm:spPr/>
      <dgm:t>
        <a:bodyPr/>
        <a:lstStyle/>
        <a:p>
          <a:endParaRPr lang="en-US"/>
        </a:p>
      </dgm:t>
    </dgm:pt>
    <dgm:pt modelId="{8C1121E6-B855-4953-99BE-3CE1D8FC2056}" type="pres">
      <dgm:prSet presAssocID="{DDC9086A-87F5-490C-9D52-2DF7EF75B6CA}" presName="nodeTx" presStyleLbl="node1" presStyleIdx="2" presStyleCnt="3">
        <dgm:presLayoutVars>
          <dgm:bulletEnabled val="1"/>
        </dgm:presLayoutVars>
      </dgm:prSet>
      <dgm:spPr/>
      <dgm:t>
        <a:bodyPr/>
        <a:lstStyle/>
        <a:p>
          <a:endParaRPr lang="en-US"/>
        </a:p>
      </dgm:t>
    </dgm:pt>
    <dgm:pt modelId="{C758C61F-608F-4CC5-A013-C82F74C1D6D0}" type="pres">
      <dgm:prSet presAssocID="{DDC9086A-87F5-490C-9D52-2DF7EF75B6CA}" presName="invisiNode" presStyleLbl="node1" presStyleIdx="2" presStyleCnt="3"/>
      <dgm:spPr/>
    </dgm:pt>
    <dgm:pt modelId="{1A91FCC7-80E2-42CC-94D6-1537AAD936D0}" type="pres">
      <dgm:prSet presAssocID="{DDC9086A-87F5-490C-9D52-2DF7EF75B6CA}" presName="imagNode" presStyleLbl="fgImgPlace1" presStyleIdx="2" presStyleCnt="3"/>
      <dgm:spPr>
        <a:blipFill rotWithShape="1">
          <a:blip xmlns:r="http://schemas.openxmlformats.org/officeDocument/2006/relationships" r:embed="rId3"/>
          <a:stretch>
            <a:fillRect/>
          </a:stretch>
        </a:blipFill>
      </dgm:spPr>
    </dgm:pt>
  </dgm:ptLst>
  <dgm:cxnLst>
    <dgm:cxn modelId="{81968155-81B3-4082-8237-C5ED616DF7F3}" type="presOf" srcId="{D1F5143E-E2AE-474B-86FD-698B070E1935}" destId="{8C1121E6-B855-4953-99BE-3CE1D8FC2056}" srcOrd="1" destOrd="1" presId="urn:microsoft.com/office/officeart/2005/8/layout/hList7"/>
    <dgm:cxn modelId="{4D9F558C-B538-4D54-A48F-8A4D3430280B}" srcId="{FA807A08-22D1-4588-8E72-A469FA4A1E51}" destId="{4565CF70-338B-4C28-B0E6-CB136B19E234}" srcOrd="1" destOrd="0" parTransId="{237F6272-AF44-4B18-810D-EA06CCB26EC2}" sibTransId="{158B178A-2E7A-492E-A97E-2337C335BCD5}"/>
    <dgm:cxn modelId="{17974E78-FEE2-4A8A-A7BB-F2700B8DD9BE}" type="presOf" srcId="{F202FAB0-91E3-4D7A-8F74-CDA8FDC95BDC}" destId="{EF05AE80-D5F5-49AA-A31E-84711CADD472}" srcOrd="1" destOrd="2" presId="urn:microsoft.com/office/officeart/2005/8/layout/hList7"/>
    <dgm:cxn modelId="{8ECF8465-B25D-4D89-AB20-1B80C3EE4244}" srcId="{68DE3CAE-829D-4828-BAE2-AF34E0C7166B}" destId="{4DAFBBA3-CDDB-4E6D-93C4-91A9FC2E3800}" srcOrd="0" destOrd="0" parTransId="{A6FD7E50-0E1F-433D-B65B-F233D025FF52}" sibTransId="{9C89D2D6-049B-46E0-8341-510B9CFD569A}"/>
    <dgm:cxn modelId="{531D8BCF-2E16-42D7-AD49-F46A6FD0EF9B}" type="presOf" srcId="{05FBB427-E72E-4BAE-8357-EA10C98A8E4E}" destId="{6936C4BF-4FA2-4729-B63A-1484BDAC3967}" srcOrd="0" destOrd="0" presId="urn:microsoft.com/office/officeart/2005/8/layout/hList7"/>
    <dgm:cxn modelId="{7ED39E2A-200C-4B36-80E1-A07A64B89C7B}" type="presOf" srcId="{DDC9086A-87F5-490C-9D52-2DF7EF75B6CA}" destId="{8C1121E6-B855-4953-99BE-3CE1D8FC2056}" srcOrd="1" destOrd="0" presId="urn:microsoft.com/office/officeart/2005/8/layout/hList7"/>
    <dgm:cxn modelId="{3174FBE6-3425-489C-8999-16034C3B3707}" type="presOf" srcId="{FA807A08-22D1-4588-8E72-A469FA4A1E51}" destId="{D5D3255F-2293-4AB3-85C9-049109E5CCA1}" srcOrd="0" destOrd="0" presId="urn:microsoft.com/office/officeart/2005/8/layout/hList7"/>
    <dgm:cxn modelId="{75856C2C-D778-4E33-9B38-E2D29F9A6847}" type="presOf" srcId="{4565CF70-338B-4C28-B0E6-CB136B19E234}" destId="{EF05AE80-D5F5-49AA-A31E-84711CADD472}" srcOrd="1" destOrd="0" presId="urn:microsoft.com/office/officeart/2005/8/layout/hList7"/>
    <dgm:cxn modelId="{41EC4CE1-DE13-4DD4-8D56-469871E290F3}" type="presOf" srcId="{68DE3CAE-829D-4828-BAE2-AF34E0C7166B}" destId="{D1B0E137-05A0-4D02-953E-AAEE02C6B052}" srcOrd="1" destOrd="0" presId="urn:microsoft.com/office/officeart/2005/8/layout/hList7"/>
    <dgm:cxn modelId="{6E9708EA-94BD-4AD6-858E-DAA37B9021E8}" type="presOf" srcId="{DDC9086A-87F5-490C-9D52-2DF7EF75B6CA}" destId="{783C71D9-9476-4D6A-84B5-1059EC67E28A}" srcOrd="0" destOrd="0" presId="urn:microsoft.com/office/officeart/2005/8/layout/hList7"/>
    <dgm:cxn modelId="{669100D2-A500-4240-8F76-E2DFC0AC0A32}" type="presOf" srcId="{F202FAB0-91E3-4D7A-8F74-CDA8FDC95BDC}" destId="{DC9E43D4-294C-46CC-9F0B-7E14CC2A455B}" srcOrd="0" destOrd="2" presId="urn:microsoft.com/office/officeart/2005/8/layout/hList7"/>
    <dgm:cxn modelId="{2395F12B-DC80-486D-9518-D2C6F0CD65D9}" type="presOf" srcId="{D1F5143E-E2AE-474B-86FD-698B070E1935}" destId="{783C71D9-9476-4D6A-84B5-1059EC67E28A}" srcOrd="0" destOrd="1" presId="urn:microsoft.com/office/officeart/2005/8/layout/hList7"/>
    <dgm:cxn modelId="{FA03B453-2897-43F3-AC96-886E6C4E0BE0}" type="presOf" srcId="{4565CF70-338B-4C28-B0E6-CB136B19E234}" destId="{DC9E43D4-294C-46CC-9F0B-7E14CC2A455B}" srcOrd="0" destOrd="0" presId="urn:microsoft.com/office/officeart/2005/8/layout/hList7"/>
    <dgm:cxn modelId="{10A7A56A-F001-4D65-862D-D2FBA1D84AE6}" srcId="{25809F0E-8812-4D00-BA14-7DA3C6D23669}" destId="{F202FAB0-91E3-4D7A-8F74-CDA8FDC95BDC}" srcOrd="0" destOrd="0" parTransId="{3E46B810-FB9E-42D6-B3E4-099478A04A3B}" sibTransId="{1F3CF63B-2449-4298-AD66-1DFA7A8BE066}"/>
    <dgm:cxn modelId="{BDD6BCA0-5153-44D5-93F6-857ED777A28F}" srcId="{DDC9086A-87F5-490C-9D52-2DF7EF75B6CA}" destId="{D1F5143E-E2AE-474B-86FD-698B070E1935}" srcOrd="0" destOrd="0" parTransId="{982A586C-B48B-48B3-A07F-BC502315A757}" sibTransId="{83B59A7B-72EB-40E3-8831-88B116D7022F}"/>
    <dgm:cxn modelId="{A0D23E6E-E65D-4268-9DAD-4A4F09AC5096}" srcId="{FA807A08-22D1-4588-8E72-A469FA4A1E51}" destId="{68DE3CAE-829D-4828-BAE2-AF34E0C7166B}" srcOrd="0" destOrd="0" parTransId="{B6950C30-4900-4695-A54B-235079CD0667}" sibTransId="{05FBB427-E72E-4BAE-8357-EA10C98A8E4E}"/>
    <dgm:cxn modelId="{0017C29D-715B-4177-B927-CED8BF62E51C}" srcId="{FA807A08-22D1-4588-8E72-A469FA4A1E51}" destId="{DDC9086A-87F5-490C-9D52-2DF7EF75B6CA}" srcOrd="2" destOrd="0" parTransId="{ECC7BA02-D4EA-4789-B522-9E658952C0AC}" sibTransId="{9F8D654F-D8A4-43D7-A614-49BB15D2CF4E}"/>
    <dgm:cxn modelId="{2442ADC3-B5AD-4117-9416-C289618CDA4D}" type="presOf" srcId="{4DAFBBA3-CDDB-4E6D-93C4-91A9FC2E3800}" destId="{D1B0E137-05A0-4D02-953E-AAEE02C6B052}" srcOrd="1" destOrd="1" presId="urn:microsoft.com/office/officeart/2005/8/layout/hList7"/>
    <dgm:cxn modelId="{CA1D460A-F090-4AE0-A019-6CAB089D3167}" type="presOf" srcId="{68DE3CAE-829D-4828-BAE2-AF34E0C7166B}" destId="{5D8EDAF7-A9E1-4681-9B18-628AF62B2B4A}" srcOrd="0" destOrd="0" presId="urn:microsoft.com/office/officeart/2005/8/layout/hList7"/>
    <dgm:cxn modelId="{457EFF75-42C6-430A-A6C0-42B15F3F6856}" type="presOf" srcId="{158B178A-2E7A-492E-A97E-2337C335BCD5}" destId="{07537590-EA2A-455F-A1F5-F351E90BF206}" srcOrd="0" destOrd="0" presId="urn:microsoft.com/office/officeart/2005/8/layout/hList7"/>
    <dgm:cxn modelId="{3DE4B845-768F-4AE4-910C-CD8BE327DAEE}" type="presOf" srcId="{25809F0E-8812-4D00-BA14-7DA3C6D23669}" destId="{EF05AE80-D5F5-49AA-A31E-84711CADD472}" srcOrd="1" destOrd="1" presId="urn:microsoft.com/office/officeart/2005/8/layout/hList7"/>
    <dgm:cxn modelId="{32C94082-F2D7-4935-A1EE-C0C69405CCBD}" type="presOf" srcId="{4DAFBBA3-CDDB-4E6D-93C4-91A9FC2E3800}" destId="{5D8EDAF7-A9E1-4681-9B18-628AF62B2B4A}" srcOrd="0" destOrd="1" presId="urn:microsoft.com/office/officeart/2005/8/layout/hList7"/>
    <dgm:cxn modelId="{419D451D-2F7B-4A41-9507-757DD119C3F1}" srcId="{4565CF70-338B-4C28-B0E6-CB136B19E234}" destId="{25809F0E-8812-4D00-BA14-7DA3C6D23669}" srcOrd="0" destOrd="0" parTransId="{F181BD9E-FFE7-4966-88AA-CFDC9F2E157A}" sibTransId="{4A06FDE6-75FD-4612-924A-C34816331864}"/>
    <dgm:cxn modelId="{9F48731D-E7FE-4027-A7BD-4A27E99B6369}" type="presOf" srcId="{25809F0E-8812-4D00-BA14-7DA3C6D23669}" destId="{DC9E43D4-294C-46CC-9F0B-7E14CC2A455B}" srcOrd="0" destOrd="1" presId="urn:microsoft.com/office/officeart/2005/8/layout/hList7"/>
    <dgm:cxn modelId="{525A983A-01CF-43EE-B1E1-BF443A3C1448}" type="presParOf" srcId="{D5D3255F-2293-4AB3-85C9-049109E5CCA1}" destId="{B71D3B04-E813-4097-91EC-F7789126FC3D}" srcOrd="0" destOrd="0" presId="urn:microsoft.com/office/officeart/2005/8/layout/hList7"/>
    <dgm:cxn modelId="{F3BAB5EA-061B-47E0-ABC7-D4FDED2D8526}" type="presParOf" srcId="{D5D3255F-2293-4AB3-85C9-049109E5CCA1}" destId="{68DB2081-26D4-4095-860C-01B3DCF10C38}" srcOrd="1" destOrd="0" presId="urn:microsoft.com/office/officeart/2005/8/layout/hList7"/>
    <dgm:cxn modelId="{0B90DF63-CB7B-4A96-A712-21990A8F6CB4}" type="presParOf" srcId="{68DB2081-26D4-4095-860C-01B3DCF10C38}" destId="{21A7C30F-0530-4D68-9665-E2579862E56C}" srcOrd="0" destOrd="0" presId="urn:microsoft.com/office/officeart/2005/8/layout/hList7"/>
    <dgm:cxn modelId="{8E7DAD28-6BA9-4207-A8E4-0D4FDD4AAE7B}" type="presParOf" srcId="{21A7C30F-0530-4D68-9665-E2579862E56C}" destId="{5D8EDAF7-A9E1-4681-9B18-628AF62B2B4A}" srcOrd="0" destOrd="0" presId="urn:microsoft.com/office/officeart/2005/8/layout/hList7"/>
    <dgm:cxn modelId="{7EC8A180-1956-4A16-A890-FCF9E190207A}" type="presParOf" srcId="{21A7C30F-0530-4D68-9665-E2579862E56C}" destId="{D1B0E137-05A0-4D02-953E-AAEE02C6B052}" srcOrd="1" destOrd="0" presId="urn:microsoft.com/office/officeart/2005/8/layout/hList7"/>
    <dgm:cxn modelId="{8C745D83-FD5B-4B91-9503-FEDFD8662C19}" type="presParOf" srcId="{21A7C30F-0530-4D68-9665-E2579862E56C}" destId="{BBC95C8E-EB86-4B9B-B31E-B323677686DE}" srcOrd="2" destOrd="0" presId="urn:microsoft.com/office/officeart/2005/8/layout/hList7"/>
    <dgm:cxn modelId="{4DA6E0C5-8B49-418F-AA4C-214F2460F4EB}" type="presParOf" srcId="{21A7C30F-0530-4D68-9665-E2579862E56C}" destId="{0DD30623-2453-4917-AA3D-DACA6B7C6A0B}" srcOrd="3" destOrd="0" presId="urn:microsoft.com/office/officeart/2005/8/layout/hList7"/>
    <dgm:cxn modelId="{ECFBF57C-B8DE-4483-A06B-E1AA86ADA2D4}" type="presParOf" srcId="{68DB2081-26D4-4095-860C-01B3DCF10C38}" destId="{6936C4BF-4FA2-4729-B63A-1484BDAC3967}" srcOrd="1" destOrd="0" presId="urn:microsoft.com/office/officeart/2005/8/layout/hList7"/>
    <dgm:cxn modelId="{6868593B-5834-466E-B8EF-42C68810463B}" type="presParOf" srcId="{68DB2081-26D4-4095-860C-01B3DCF10C38}" destId="{621C17CF-1D5E-430C-BBDA-6234FC1E07CD}" srcOrd="2" destOrd="0" presId="urn:microsoft.com/office/officeart/2005/8/layout/hList7"/>
    <dgm:cxn modelId="{7C2D1D89-DD46-4CE1-A51E-85F818C8E5C4}" type="presParOf" srcId="{621C17CF-1D5E-430C-BBDA-6234FC1E07CD}" destId="{DC9E43D4-294C-46CC-9F0B-7E14CC2A455B}" srcOrd="0" destOrd="0" presId="urn:microsoft.com/office/officeart/2005/8/layout/hList7"/>
    <dgm:cxn modelId="{B9F7C804-516B-45CA-8885-43F24BF769E5}" type="presParOf" srcId="{621C17CF-1D5E-430C-BBDA-6234FC1E07CD}" destId="{EF05AE80-D5F5-49AA-A31E-84711CADD472}" srcOrd="1" destOrd="0" presId="urn:microsoft.com/office/officeart/2005/8/layout/hList7"/>
    <dgm:cxn modelId="{D013ECC7-3F54-4FF5-BFDF-BFE79472F380}" type="presParOf" srcId="{621C17CF-1D5E-430C-BBDA-6234FC1E07CD}" destId="{86B87A0C-5A03-4BA8-8F21-323EA523B3E7}" srcOrd="2" destOrd="0" presId="urn:microsoft.com/office/officeart/2005/8/layout/hList7"/>
    <dgm:cxn modelId="{DB83F5D4-026A-4E1F-8A26-3350168883D3}" type="presParOf" srcId="{621C17CF-1D5E-430C-BBDA-6234FC1E07CD}" destId="{C68BF55E-D4D0-4A42-9957-73F8E1B40AC7}" srcOrd="3" destOrd="0" presId="urn:microsoft.com/office/officeart/2005/8/layout/hList7"/>
    <dgm:cxn modelId="{A2F9D2A0-695B-440D-9B5E-178D8662C212}" type="presParOf" srcId="{68DB2081-26D4-4095-860C-01B3DCF10C38}" destId="{07537590-EA2A-455F-A1F5-F351E90BF206}" srcOrd="3" destOrd="0" presId="urn:microsoft.com/office/officeart/2005/8/layout/hList7"/>
    <dgm:cxn modelId="{9CCABE40-8F35-4887-BB4E-47A841610901}" type="presParOf" srcId="{68DB2081-26D4-4095-860C-01B3DCF10C38}" destId="{26DBD301-459B-41D9-8E2B-4B5031ABFC8E}" srcOrd="4" destOrd="0" presId="urn:microsoft.com/office/officeart/2005/8/layout/hList7"/>
    <dgm:cxn modelId="{E29C79E8-A348-4FC2-8CCC-7B55ADF2D4DE}" type="presParOf" srcId="{26DBD301-459B-41D9-8E2B-4B5031ABFC8E}" destId="{783C71D9-9476-4D6A-84B5-1059EC67E28A}" srcOrd="0" destOrd="0" presId="urn:microsoft.com/office/officeart/2005/8/layout/hList7"/>
    <dgm:cxn modelId="{EEF4036C-851B-4A40-903C-2F983DDA486A}" type="presParOf" srcId="{26DBD301-459B-41D9-8E2B-4B5031ABFC8E}" destId="{8C1121E6-B855-4953-99BE-3CE1D8FC2056}" srcOrd="1" destOrd="0" presId="urn:microsoft.com/office/officeart/2005/8/layout/hList7"/>
    <dgm:cxn modelId="{E0BD536B-3AC6-4C53-8F77-867473BFF0ED}" type="presParOf" srcId="{26DBD301-459B-41D9-8E2B-4B5031ABFC8E}" destId="{C758C61F-608F-4CC5-A013-C82F74C1D6D0}" srcOrd="2" destOrd="0" presId="urn:microsoft.com/office/officeart/2005/8/layout/hList7"/>
    <dgm:cxn modelId="{A39C1A2A-A9F8-4397-A698-D8CFF960C316}" type="presParOf" srcId="{26DBD301-459B-41D9-8E2B-4B5031ABFC8E}" destId="{1A91FCC7-80E2-42CC-94D6-1537AAD936D0}"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E36B8D-6799-46DE-8BC4-055842EE00EA}"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3D327721-6726-4117-8F72-3E4840D11D58}">
      <dgm:prSet phldrT="[Text]" custT="1"/>
      <dgm:spPr>
        <a:solidFill>
          <a:schemeClr val="tx2">
            <a:lumMod val="25000"/>
          </a:schemeClr>
        </a:solidFill>
      </dgm:spPr>
      <dgm:t>
        <a:bodyPr/>
        <a:lstStyle/>
        <a:p>
          <a:r>
            <a:rPr lang="en-US" sz="4400" dirty="0" smtClean="0"/>
            <a:t>CRA</a:t>
          </a:r>
          <a:endParaRPr lang="en-US" sz="3600" dirty="0"/>
        </a:p>
      </dgm:t>
    </dgm:pt>
    <dgm:pt modelId="{F03B4794-96D7-4ADE-B0B9-7EAB66C09EFB}" type="parTrans" cxnId="{CBBBCD68-18B0-4B2C-801B-04CEAA4B0FCC}">
      <dgm:prSet/>
      <dgm:spPr/>
      <dgm:t>
        <a:bodyPr/>
        <a:lstStyle/>
        <a:p>
          <a:endParaRPr lang="en-US"/>
        </a:p>
      </dgm:t>
    </dgm:pt>
    <dgm:pt modelId="{A48B8FB3-01BC-42AA-A9B9-8F4C07D1F5D3}" type="sibTrans" cxnId="{CBBBCD68-18B0-4B2C-801B-04CEAA4B0FCC}">
      <dgm:prSet/>
      <dgm:spPr/>
      <dgm:t>
        <a:bodyPr/>
        <a:lstStyle/>
        <a:p>
          <a:endParaRPr lang="en-US"/>
        </a:p>
      </dgm:t>
    </dgm:pt>
    <dgm:pt modelId="{9D784EA2-58E4-4D7B-B6F5-B1F155674046}">
      <dgm:prSet phldrT="[Text]">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dgm:spPr>
      <dgm:t>
        <a:bodyPr/>
        <a:lstStyle/>
        <a:p>
          <a:r>
            <a:rPr lang="en-US" b="1" dirty="0" smtClean="0"/>
            <a:t>Public Records</a:t>
          </a:r>
          <a:endParaRPr lang="en-US" b="1" dirty="0">
            <a:solidFill>
              <a:schemeClr val="bg1"/>
            </a:solidFill>
          </a:endParaRPr>
        </a:p>
      </dgm:t>
    </dgm:pt>
    <dgm:pt modelId="{B018100B-7057-4539-A0BC-0227B108ED3F}" type="parTrans" cxnId="{78E39CCF-4F4D-44EF-8047-391B44F6EDA4}">
      <dgm:prSet/>
      <dgm:spPr/>
      <dgm:t>
        <a:bodyPr/>
        <a:lstStyle/>
        <a:p>
          <a:endParaRPr lang="en-US"/>
        </a:p>
      </dgm:t>
    </dgm:pt>
    <dgm:pt modelId="{FE8630F9-09A9-4724-A0B9-9DD78E987C90}" type="sibTrans" cxnId="{78E39CCF-4F4D-44EF-8047-391B44F6EDA4}">
      <dgm:prSet/>
      <dgm:spPr/>
      <dgm:t>
        <a:bodyPr/>
        <a:lstStyle/>
        <a:p>
          <a:endParaRPr lang="en-US"/>
        </a:p>
      </dgm:t>
    </dgm:pt>
    <dgm:pt modelId="{35F66239-0CDC-4B4A-9655-D8337D3F0971}">
      <dgm:prSet custT="1">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dgm:spPr>
      <dgm:t>
        <a:bodyPr vert="horz">
          <a:scene3d>
            <a:camera prst="orthographicFront">
              <a:rot lat="0" lon="0" rev="0"/>
            </a:camera>
            <a:lightRig rig="threePt" dir="t"/>
          </a:scene3d>
        </a:bodyPr>
        <a:lstStyle/>
        <a:p>
          <a:r>
            <a:rPr lang="en-US" sz="2000" b="1" dirty="0" smtClean="0"/>
            <a:t>Furnishers</a:t>
          </a:r>
          <a:endParaRPr lang="en-US" sz="2000" b="1" dirty="0">
            <a:solidFill>
              <a:schemeClr val="bg1"/>
            </a:solidFill>
          </a:endParaRPr>
        </a:p>
      </dgm:t>
    </dgm:pt>
    <dgm:pt modelId="{41B306BD-005E-43D2-BF31-AC165DF280CC}" type="parTrans" cxnId="{72819427-A9FE-4F2B-B5F9-CF4EB88AD574}">
      <dgm:prSet/>
      <dgm:spPr/>
      <dgm:t>
        <a:bodyPr/>
        <a:lstStyle/>
        <a:p>
          <a:endParaRPr lang="en-US"/>
        </a:p>
      </dgm:t>
    </dgm:pt>
    <dgm:pt modelId="{45A21A63-038A-4B83-9E2B-623FF2AE1890}" type="sibTrans" cxnId="{72819427-A9FE-4F2B-B5F9-CF4EB88AD574}">
      <dgm:prSet/>
      <dgm:spPr/>
      <dgm:t>
        <a:bodyPr/>
        <a:lstStyle/>
        <a:p>
          <a:endParaRPr lang="en-US"/>
        </a:p>
      </dgm:t>
    </dgm:pt>
    <dgm:pt modelId="{DCD6DA49-5F6B-4D35-8330-109CC8EC02AD}">
      <dgm:prSet/>
      <dgm:spPr>
        <a:solidFill>
          <a:schemeClr val="accent2">
            <a:lumMod val="60000"/>
            <a:lumOff val="40000"/>
          </a:schemeClr>
        </a:solidFill>
      </dgm:spPr>
      <dgm:t>
        <a:bodyPr/>
        <a:lstStyle/>
        <a:p>
          <a:r>
            <a:rPr lang="en-US" b="1" dirty="0" smtClean="0">
              <a:solidFill>
                <a:schemeClr val="bg1"/>
              </a:solidFill>
            </a:rPr>
            <a:t>User</a:t>
          </a:r>
          <a:endParaRPr lang="en-US" b="1" dirty="0">
            <a:solidFill>
              <a:schemeClr val="bg1"/>
            </a:solidFill>
          </a:endParaRPr>
        </a:p>
      </dgm:t>
    </dgm:pt>
    <dgm:pt modelId="{ECBB2C60-1569-4474-A6A6-BBD984137FA4}" type="parTrans" cxnId="{CAE1D445-8460-42C9-A360-1E3E0C8784D1}">
      <dgm:prSet/>
      <dgm:spPr/>
      <dgm:t>
        <a:bodyPr/>
        <a:lstStyle/>
        <a:p>
          <a:endParaRPr lang="en-US"/>
        </a:p>
      </dgm:t>
    </dgm:pt>
    <dgm:pt modelId="{810048E7-5923-49D3-92BA-68AE219552B1}" type="sibTrans" cxnId="{CAE1D445-8460-42C9-A360-1E3E0C8784D1}">
      <dgm:prSet/>
      <dgm:spPr/>
      <dgm:t>
        <a:bodyPr/>
        <a:lstStyle/>
        <a:p>
          <a:endParaRPr lang="en-US"/>
        </a:p>
      </dgm:t>
    </dgm:pt>
    <dgm:pt modelId="{1F7954A4-B68D-47F0-BFDD-470865BBAEF8}">
      <dgm:prSet custT="1"/>
      <dgm:spPr>
        <a:solidFill>
          <a:schemeClr val="accent3">
            <a:lumMod val="40000"/>
            <a:lumOff val="60000"/>
          </a:schemeClr>
        </a:solidFill>
        <a:ln>
          <a:solidFill>
            <a:schemeClr val="bg1"/>
          </a:solidFill>
        </a:ln>
      </dgm:spPr>
      <dgm:t>
        <a:bodyPr/>
        <a:lstStyle/>
        <a:p>
          <a:r>
            <a:rPr lang="en-US" sz="2400" b="1" dirty="0" smtClean="0">
              <a:solidFill>
                <a:schemeClr val="bg1"/>
              </a:solidFill>
            </a:rPr>
            <a:t>Other CRAs</a:t>
          </a:r>
          <a:endParaRPr lang="en-US" sz="2400" b="1" dirty="0">
            <a:solidFill>
              <a:schemeClr val="bg1"/>
            </a:solidFill>
          </a:endParaRPr>
        </a:p>
      </dgm:t>
    </dgm:pt>
    <dgm:pt modelId="{F2A33FF3-1D9B-4DB5-99E2-C51BD482442E}" type="parTrans" cxnId="{44BCEFAE-5C05-401A-BCDF-52EC304EA1B2}">
      <dgm:prSet/>
      <dgm:spPr/>
      <dgm:t>
        <a:bodyPr/>
        <a:lstStyle/>
        <a:p>
          <a:endParaRPr lang="en-US"/>
        </a:p>
      </dgm:t>
    </dgm:pt>
    <dgm:pt modelId="{E32A1E97-E53B-4EA0-AEA8-7740C34A3FE6}" type="sibTrans" cxnId="{44BCEFAE-5C05-401A-BCDF-52EC304EA1B2}">
      <dgm:prSet/>
      <dgm:spPr/>
      <dgm:t>
        <a:bodyPr/>
        <a:lstStyle/>
        <a:p>
          <a:endParaRPr lang="en-US"/>
        </a:p>
      </dgm:t>
    </dgm:pt>
    <dgm:pt modelId="{D966F082-BC4F-4A64-BCD7-AC84CA9E847E}" type="pres">
      <dgm:prSet presAssocID="{FBE36B8D-6799-46DE-8BC4-055842EE00EA}" presName="Name0" presStyleCnt="0">
        <dgm:presLayoutVars>
          <dgm:chMax val="1"/>
          <dgm:chPref val="1"/>
          <dgm:dir/>
          <dgm:animOne val="branch"/>
          <dgm:animLvl val="lvl"/>
        </dgm:presLayoutVars>
      </dgm:prSet>
      <dgm:spPr/>
      <dgm:t>
        <a:bodyPr/>
        <a:lstStyle/>
        <a:p>
          <a:endParaRPr lang="en-US"/>
        </a:p>
      </dgm:t>
    </dgm:pt>
    <dgm:pt modelId="{4A16229B-CF6C-4087-81B8-9DF1FD7DE5D5}" type="pres">
      <dgm:prSet presAssocID="{3D327721-6726-4117-8F72-3E4840D11D58}" presName="singleCycle" presStyleCnt="0"/>
      <dgm:spPr/>
    </dgm:pt>
    <dgm:pt modelId="{42CB34DE-DC87-4013-ADF8-0AFC6678B918}" type="pres">
      <dgm:prSet presAssocID="{3D327721-6726-4117-8F72-3E4840D11D58}" presName="singleCenter" presStyleLbl="node1" presStyleIdx="0" presStyleCnt="5" custLinFactNeighborX="-7332" custLinFactNeighborY="-3171">
        <dgm:presLayoutVars>
          <dgm:chMax val="7"/>
          <dgm:chPref val="7"/>
        </dgm:presLayoutVars>
      </dgm:prSet>
      <dgm:spPr/>
      <dgm:t>
        <a:bodyPr/>
        <a:lstStyle/>
        <a:p>
          <a:endParaRPr lang="en-US"/>
        </a:p>
      </dgm:t>
    </dgm:pt>
    <dgm:pt modelId="{4A661865-9625-493C-A591-04818191D9A6}" type="pres">
      <dgm:prSet presAssocID="{ECBB2C60-1569-4474-A6A6-BBD984137FA4}" presName="Name56" presStyleLbl="parChTrans1D2" presStyleIdx="0" presStyleCnt="4"/>
      <dgm:spPr/>
      <dgm:t>
        <a:bodyPr/>
        <a:lstStyle/>
        <a:p>
          <a:endParaRPr lang="en-US"/>
        </a:p>
      </dgm:t>
    </dgm:pt>
    <dgm:pt modelId="{B9DA2FC2-AA64-4BF9-90BC-4F5A593E9875}" type="pres">
      <dgm:prSet presAssocID="{DCD6DA49-5F6B-4D35-8330-109CC8EC02AD}" presName="text0" presStyleLbl="node1" presStyleIdx="1" presStyleCnt="5" custScaleX="227932" custRadScaleRad="102951" custRadScaleInc="-381221">
        <dgm:presLayoutVars>
          <dgm:bulletEnabled val="1"/>
        </dgm:presLayoutVars>
      </dgm:prSet>
      <dgm:spPr/>
      <dgm:t>
        <a:bodyPr/>
        <a:lstStyle/>
        <a:p>
          <a:endParaRPr lang="en-US"/>
        </a:p>
      </dgm:t>
    </dgm:pt>
    <dgm:pt modelId="{66EA1BD6-62E3-4247-88C4-EBFFAF24CCE2}" type="pres">
      <dgm:prSet presAssocID="{B018100B-7057-4539-A0BC-0227B108ED3F}" presName="Name56" presStyleLbl="parChTrans1D2" presStyleIdx="1" presStyleCnt="4"/>
      <dgm:spPr/>
      <dgm:t>
        <a:bodyPr/>
        <a:lstStyle/>
        <a:p>
          <a:endParaRPr lang="en-US"/>
        </a:p>
      </dgm:t>
    </dgm:pt>
    <dgm:pt modelId="{9905C9D4-E22E-4C9D-A57F-A83B7EC3EC94}" type="pres">
      <dgm:prSet presAssocID="{9D784EA2-58E4-4D7B-B6F5-B1F155674046}" presName="text0" presStyleLbl="node1" presStyleIdx="2" presStyleCnt="5" custScaleX="92752" custScaleY="111540" custRadScaleRad="103819" custRadScaleInc="-226137">
        <dgm:presLayoutVars>
          <dgm:bulletEnabled val="1"/>
        </dgm:presLayoutVars>
      </dgm:prSet>
      <dgm:spPr/>
      <dgm:t>
        <a:bodyPr/>
        <a:lstStyle/>
        <a:p>
          <a:endParaRPr lang="en-US"/>
        </a:p>
      </dgm:t>
    </dgm:pt>
    <dgm:pt modelId="{EE8D3A04-7874-4D73-B606-B5E969556D29}" type="pres">
      <dgm:prSet presAssocID="{41B306BD-005E-43D2-BF31-AC165DF280CC}" presName="Name56" presStyleLbl="parChTrans1D2" presStyleIdx="2" presStyleCnt="4"/>
      <dgm:spPr/>
      <dgm:t>
        <a:bodyPr/>
        <a:lstStyle/>
        <a:p>
          <a:endParaRPr lang="en-US"/>
        </a:p>
      </dgm:t>
    </dgm:pt>
    <dgm:pt modelId="{AC7AFF3E-0D57-486B-9B09-B3A35E3FFA54}" type="pres">
      <dgm:prSet presAssocID="{35F66239-0CDC-4B4A-9655-D8337D3F0971}" presName="text0" presStyleLbl="node1" presStyleIdx="3" presStyleCnt="5" custAng="0" custScaleX="121200" custScaleY="112423" custRadScaleRad="130918" custRadScaleInc="308980">
        <dgm:presLayoutVars>
          <dgm:bulletEnabled val="1"/>
        </dgm:presLayoutVars>
      </dgm:prSet>
      <dgm:spPr/>
      <dgm:t>
        <a:bodyPr/>
        <a:lstStyle/>
        <a:p>
          <a:endParaRPr lang="en-US"/>
        </a:p>
      </dgm:t>
    </dgm:pt>
    <dgm:pt modelId="{BE51711F-CE31-4981-88A8-E6BB0650AA84}" type="pres">
      <dgm:prSet presAssocID="{F2A33FF3-1D9B-4DB5-99E2-C51BD482442E}" presName="Name56" presStyleLbl="parChTrans1D2" presStyleIdx="3" presStyleCnt="4"/>
      <dgm:spPr/>
      <dgm:t>
        <a:bodyPr/>
        <a:lstStyle/>
        <a:p>
          <a:endParaRPr lang="en-US"/>
        </a:p>
      </dgm:t>
    </dgm:pt>
    <dgm:pt modelId="{E8DCEADE-84EC-4997-9F68-BC49A2DB3D32}" type="pres">
      <dgm:prSet presAssocID="{1F7954A4-B68D-47F0-BFDD-470865BBAEF8}" presName="text0" presStyleLbl="node1" presStyleIdx="4" presStyleCnt="5" custRadScaleRad="109424" custRadScaleInc="256747">
        <dgm:presLayoutVars>
          <dgm:bulletEnabled val="1"/>
        </dgm:presLayoutVars>
      </dgm:prSet>
      <dgm:spPr/>
      <dgm:t>
        <a:bodyPr/>
        <a:lstStyle/>
        <a:p>
          <a:endParaRPr lang="en-US"/>
        </a:p>
      </dgm:t>
    </dgm:pt>
  </dgm:ptLst>
  <dgm:cxnLst>
    <dgm:cxn modelId="{B5563836-CD55-4C60-A796-A97C616F650B}" type="presOf" srcId="{DCD6DA49-5F6B-4D35-8330-109CC8EC02AD}" destId="{B9DA2FC2-AA64-4BF9-90BC-4F5A593E9875}" srcOrd="0" destOrd="0" presId="urn:microsoft.com/office/officeart/2008/layout/RadialCluster"/>
    <dgm:cxn modelId="{08EF3DB9-C3B8-4BDE-BDA0-809777FFB5A7}" type="presOf" srcId="{1F7954A4-B68D-47F0-BFDD-470865BBAEF8}" destId="{E8DCEADE-84EC-4997-9F68-BC49A2DB3D32}" srcOrd="0" destOrd="0" presId="urn:microsoft.com/office/officeart/2008/layout/RadialCluster"/>
    <dgm:cxn modelId="{414616AE-AAB0-4155-810C-70CF0BD1A05E}" type="presOf" srcId="{F2A33FF3-1D9B-4DB5-99E2-C51BD482442E}" destId="{BE51711F-CE31-4981-88A8-E6BB0650AA84}" srcOrd="0" destOrd="0" presId="urn:microsoft.com/office/officeart/2008/layout/RadialCluster"/>
    <dgm:cxn modelId="{F9242879-0FA9-4576-858D-851905A3500D}" type="presOf" srcId="{ECBB2C60-1569-4474-A6A6-BBD984137FA4}" destId="{4A661865-9625-493C-A591-04818191D9A6}" srcOrd="0" destOrd="0" presId="urn:microsoft.com/office/officeart/2008/layout/RadialCluster"/>
    <dgm:cxn modelId="{44BCEFAE-5C05-401A-BCDF-52EC304EA1B2}" srcId="{3D327721-6726-4117-8F72-3E4840D11D58}" destId="{1F7954A4-B68D-47F0-BFDD-470865BBAEF8}" srcOrd="3" destOrd="0" parTransId="{F2A33FF3-1D9B-4DB5-99E2-C51BD482442E}" sibTransId="{E32A1E97-E53B-4EA0-AEA8-7740C34A3FE6}"/>
    <dgm:cxn modelId="{CAE1D445-8460-42C9-A360-1E3E0C8784D1}" srcId="{3D327721-6726-4117-8F72-3E4840D11D58}" destId="{DCD6DA49-5F6B-4D35-8330-109CC8EC02AD}" srcOrd="0" destOrd="0" parTransId="{ECBB2C60-1569-4474-A6A6-BBD984137FA4}" sibTransId="{810048E7-5923-49D3-92BA-68AE219552B1}"/>
    <dgm:cxn modelId="{72819427-A9FE-4F2B-B5F9-CF4EB88AD574}" srcId="{3D327721-6726-4117-8F72-3E4840D11D58}" destId="{35F66239-0CDC-4B4A-9655-D8337D3F0971}" srcOrd="2" destOrd="0" parTransId="{41B306BD-005E-43D2-BF31-AC165DF280CC}" sibTransId="{45A21A63-038A-4B83-9E2B-623FF2AE1890}"/>
    <dgm:cxn modelId="{C0F51A56-E30F-4414-A1FE-B3FBC3FA263E}" type="presOf" srcId="{FBE36B8D-6799-46DE-8BC4-055842EE00EA}" destId="{D966F082-BC4F-4A64-BCD7-AC84CA9E847E}" srcOrd="0" destOrd="0" presId="urn:microsoft.com/office/officeart/2008/layout/RadialCluster"/>
    <dgm:cxn modelId="{059F3023-7DAF-4EB0-9541-763948C270EA}" type="presOf" srcId="{3D327721-6726-4117-8F72-3E4840D11D58}" destId="{42CB34DE-DC87-4013-ADF8-0AFC6678B918}" srcOrd="0" destOrd="0" presId="urn:microsoft.com/office/officeart/2008/layout/RadialCluster"/>
    <dgm:cxn modelId="{CBBBCD68-18B0-4B2C-801B-04CEAA4B0FCC}" srcId="{FBE36B8D-6799-46DE-8BC4-055842EE00EA}" destId="{3D327721-6726-4117-8F72-3E4840D11D58}" srcOrd="0" destOrd="0" parTransId="{F03B4794-96D7-4ADE-B0B9-7EAB66C09EFB}" sibTransId="{A48B8FB3-01BC-42AA-A9B9-8F4C07D1F5D3}"/>
    <dgm:cxn modelId="{CB88BE14-E385-4C2D-82C0-07B649BC47AA}" type="presOf" srcId="{B018100B-7057-4539-A0BC-0227B108ED3F}" destId="{66EA1BD6-62E3-4247-88C4-EBFFAF24CCE2}" srcOrd="0" destOrd="0" presId="urn:microsoft.com/office/officeart/2008/layout/RadialCluster"/>
    <dgm:cxn modelId="{78E39CCF-4F4D-44EF-8047-391B44F6EDA4}" srcId="{3D327721-6726-4117-8F72-3E4840D11D58}" destId="{9D784EA2-58E4-4D7B-B6F5-B1F155674046}" srcOrd="1" destOrd="0" parTransId="{B018100B-7057-4539-A0BC-0227B108ED3F}" sibTransId="{FE8630F9-09A9-4724-A0B9-9DD78E987C90}"/>
    <dgm:cxn modelId="{F14DBF85-6EDB-422F-A524-37761A96A5E1}" type="presOf" srcId="{35F66239-0CDC-4B4A-9655-D8337D3F0971}" destId="{AC7AFF3E-0D57-486B-9B09-B3A35E3FFA54}" srcOrd="0" destOrd="0" presId="urn:microsoft.com/office/officeart/2008/layout/RadialCluster"/>
    <dgm:cxn modelId="{738C92EF-04C7-4CFF-82E6-8060D8D25802}" type="presOf" srcId="{41B306BD-005E-43D2-BF31-AC165DF280CC}" destId="{EE8D3A04-7874-4D73-B606-B5E969556D29}" srcOrd="0" destOrd="0" presId="urn:microsoft.com/office/officeart/2008/layout/RadialCluster"/>
    <dgm:cxn modelId="{7E644353-7EB5-4098-98A9-7FADEC33777A}" type="presOf" srcId="{9D784EA2-58E4-4D7B-B6F5-B1F155674046}" destId="{9905C9D4-E22E-4C9D-A57F-A83B7EC3EC94}" srcOrd="0" destOrd="0" presId="urn:microsoft.com/office/officeart/2008/layout/RadialCluster"/>
    <dgm:cxn modelId="{4C48A83B-E316-4512-9DF8-D0F9AEB662AD}" type="presParOf" srcId="{D966F082-BC4F-4A64-BCD7-AC84CA9E847E}" destId="{4A16229B-CF6C-4087-81B8-9DF1FD7DE5D5}" srcOrd="0" destOrd="0" presId="urn:microsoft.com/office/officeart/2008/layout/RadialCluster"/>
    <dgm:cxn modelId="{96D697A6-EE2A-4264-8424-9CB30A8F6747}" type="presParOf" srcId="{4A16229B-CF6C-4087-81B8-9DF1FD7DE5D5}" destId="{42CB34DE-DC87-4013-ADF8-0AFC6678B918}" srcOrd="0" destOrd="0" presId="urn:microsoft.com/office/officeart/2008/layout/RadialCluster"/>
    <dgm:cxn modelId="{B6F69219-1FAB-4ABE-8C2D-4DC5A57A88A8}" type="presParOf" srcId="{4A16229B-CF6C-4087-81B8-9DF1FD7DE5D5}" destId="{4A661865-9625-493C-A591-04818191D9A6}" srcOrd="1" destOrd="0" presId="urn:microsoft.com/office/officeart/2008/layout/RadialCluster"/>
    <dgm:cxn modelId="{FB55D5A1-AD05-4215-80B7-2B908BB39235}" type="presParOf" srcId="{4A16229B-CF6C-4087-81B8-9DF1FD7DE5D5}" destId="{B9DA2FC2-AA64-4BF9-90BC-4F5A593E9875}" srcOrd="2" destOrd="0" presId="urn:microsoft.com/office/officeart/2008/layout/RadialCluster"/>
    <dgm:cxn modelId="{08D20933-917A-436F-A201-77711782070D}" type="presParOf" srcId="{4A16229B-CF6C-4087-81B8-9DF1FD7DE5D5}" destId="{66EA1BD6-62E3-4247-88C4-EBFFAF24CCE2}" srcOrd="3" destOrd="0" presId="urn:microsoft.com/office/officeart/2008/layout/RadialCluster"/>
    <dgm:cxn modelId="{62BEF07A-FF18-40C2-A880-1B9D2E3A9832}" type="presParOf" srcId="{4A16229B-CF6C-4087-81B8-9DF1FD7DE5D5}" destId="{9905C9D4-E22E-4C9D-A57F-A83B7EC3EC94}" srcOrd="4" destOrd="0" presId="urn:microsoft.com/office/officeart/2008/layout/RadialCluster"/>
    <dgm:cxn modelId="{A56BB1C5-4138-4FE8-A295-CB5FE1D02DED}" type="presParOf" srcId="{4A16229B-CF6C-4087-81B8-9DF1FD7DE5D5}" destId="{EE8D3A04-7874-4D73-B606-B5E969556D29}" srcOrd="5" destOrd="0" presId="urn:microsoft.com/office/officeart/2008/layout/RadialCluster"/>
    <dgm:cxn modelId="{D41D1A7E-6DFF-4785-B614-8F40E7A55170}" type="presParOf" srcId="{4A16229B-CF6C-4087-81B8-9DF1FD7DE5D5}" destId="{AC7AFF3E-0D57-486B-9B09-B3A35E3FFA54}" srcOrd="6" destOrd="0" presId="urn:microsoft.com/office/officeart/2008/layout/RadialCluster"/>
    <dgm:cxn modelId="{074B1650-2C38-4C76-A5C0-765C80F75E9A}" type="presParOf" srcId="{4A16229B-CF6C-4087-81B8-9DF1FD7DE5D5}" destId="{BE51711F-CE31-4981-88A8-E6BB0650AA84}" srcOrd="7" destOrd="0" presId="urn:microsoft.com/office/officeart/2008/layout/RadialCluster"/>
    <dgm:cxn modelId="{0E0E0257-5A46-432A-BA09-8C3E016090A9}" type="presParOf" srcId="{4A16229B-CF6C-4087-81B8-9DF1FD7DE5D5}" destId="{E8DCEADE-84EC-4997-9F68-BC49A2DB3D32}"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739760-262C-4755-9690-DFE86774E3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2649328-4612-4B13-98EB-97E6480CD1ED}">
      <dgm:prSet/>
      <dgm:spPr/>
      <dgm:t>
        <a:bodyPr/>
        <a:lstStyle/>
        <a:p>
          <a:pPr rtl="0"/>
          <a:r>
            <a:rPr lang="en-US" smtClean="0"/>
            <a:t>Specialty Screening</a:t>
          </a:r>
          <a:endParaRPr lang="en-US"/>
        </a:p>
      </dgm:t>
    </dgm:pt>
    <dgm:pt modelId="{07C5D269-D427-4905-B5DA-F5F1B824F9FF}" type="parTrans" cxnId="{6AB864FD-2FB9-48AA-A3F4-6F523A1AAF51}">
      <dgm:prSet/>
      <dgm:spPr/>
      <dgm:t>
        <a:bodyPr/>
        <a:lstStyle/>
        <a:p>
          <a:endParaRPr lang="en-US"/>
        </a:p>
      </dgm:t>
    </dgm:pt>
    <dgm:pt modelId="{A97E6C35-9E94-47FC-A0A8-D091252D3C69}" type="sibTrans" cxnId="{6AB864FD-2FB9-48AA-A3F4-6F523A1AAF51}">
      <dgm:prSet/>
      <dgm:spPr/>
      <dgm:t>
        <a:bodyPr/>
        <a:lstStyle/>
        <a:p>
          <a:endParaRPr lang="en-US"/>
        </a:p>
      </dgm:t>
    </dgm:pt>
    <dgm:pt modelId="{A79D8DF7-6D96-495E-92C3-A83596C7FD31}" type="pres">
      <dgm:prSet presAssocID="{52739760-262C-4755-9690-DFE86774E304}" presName="linear" presStyleCnt="0">
        <dgm:presLayoutVars>
          <dgm:animLvl val="lvl"/>
          <dgm:resizeHandles val="exact"/>
        </dgm:presLayoutVars>
      </dgm:prSet>
      <dgm:spPr/>
      <dgm:t>
        <a:bodyPr/>
        <a:lstStyle/>
        <a:p>
          <a:endParaRPr lang="en-US"/>
        </a:p>
      </dgm:t>
    </dgm:pt>
    <dgm:pt modelId="{149D9B6D-7A4F-451A-A0B2-BFABAAAA7837}" type="pres">
      <dgm:prSet presAssocID="{52649328-4612-4B13-98EB-97E6480CD1ED}" presName="parentText" presStyleLbl="node1" presStyleIdx="0" presStyleCnt="1">
        <dgm:presLayoutVars>
          <dgm:chMax val="0"/>
          <dgm:bulletEnabled val="1"/>
        </dgm:presLayoutVars>
      </dgm:prSet>
      <dgm:spPr/>
      <dgm:t>
        <a:bodyPr/>
        <a:lstStyle/>
        <a:p>
          <a:endParaRPr lang="en-US"/>
        </a:p>
      </dgm:t>
    </dgm:pt>
  </dgm:ptLst>
  <dgm:cxnLst>
    <dgm:cxn modelId="{6AB864FD-2FB9-48AA-A3F4-6F523A1AAF51}" srcId="{52739760-262C-4755-9690-DFE86774E304}" destId="{52649328-4612-4B13-98EB-97E6480CD1ED}" srcOrd="0" destOrd="0" parTransId="{07C5D269-D427-4905-B5DA-F5F1B824F9FF}" sibTransId="{A97E6C35-9E94-47FC-A0A8-D091252D3C69}"/>
    <dgm:cxn modelId="{B5EC37EA-D9AD-4DDE-8971-3EA93068CD62}" type="presOf" srcId="{52649328-4612-4B13-98EB-97E6480CD1ED}" destId="{149D9B6D-7A4F-451A-A0B2-BFABAAAA7837}" srcOrd="0" destOrd="0" presId="urn:microsoft.com/office/officeart/2005/8/layout/vList2"/>
    <dgm:cxn modelId="{7842FBC4-6035-4F7D-A133-2B8FBF2434D1}" type="presOf" srcId="{52739760-262C-4755-9690-DFE86774E304}" destId="{A79D8DF7-6D96-495E-92C3-A83596C7FD31}" srcOrd="0" destOrd="0" presId="urn:microsoft.com/office/officeart/2005/8/layout/vList2"/>
    <dgm:cxn modelId="{F7E8FFC4-40BE-47EC-8FA2-B82A12235DEF}" type="presParOf" srcId="{A79D8DF7-6D96-495E-92C3-A83596C7FD31}" destId="{149D9B6D-7A4F-451A-A0B2-BFABAAAA783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A7B73F-529E-4260-9155-20C72A88FAA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3B46CF6-FBE9-4EE7-B4C8-A32A955A6532}">
      <dgm:prSet/>
      <dgm:spPr/>
      <dgm:t>
        <a:bodyPr/>
        <a:lstStyle/>
        <a:p>
          <a:pPr algn="ctr" rtl="0"/>
          <a:r>
            <a:rPr lang="en-US" b="1" dirty="0" smtClean="0"/>
            <a:t>Outdated Information</a:t>
          </a:r>
          <a:endParaRPr lang="en-US" dirty="0"/>
        </a:p>
      </dgm:t>
    </dgm:pt>
    <dgm:pt modelId="{94729A33-7855-426E-AC5B-F7BD63A6179D}" type="parTrans" cxnId="{72BECC79-F86A-48B3-A45F-DF455425987B}">
      <dgm:prSet/>
      <dgm:spPr/>
      <dgm:t>
        <a:bodyPr/>
        <a:lstStyle/>
        <a:p>
          <a:endParaRPr lang="en-US"/>
        </a:p>
      </dgm:t>
    </dgm:pt>
    <dgm:pt modelId="{A7C7AE8B-8755-48D8-B58C-8603CE1BE436}" type="sibTrans" cxnId="{72BECC79-F86A-48B3-A45F-DF455425987B}">
      <dgm:prSet/>
      <dgm:spPr/>
      <dgm:t>
        <a:bodyPr/>
        <a:lstStyle/>
        <a:p>
          <a:endParaRPr lang="en-US"/>
        </a:p>
      </dgm:t>
    </dgm:pt>
    <dgm:pt modelId="{874BD84E-22DE-42CD-BF89-C626DD6B88FD}" type="pres">
      <dgm:prSet presAssocID="{17A7B73F-529E-4260-9155-20C72A88FAA7}" presName="linear" presStyleCnt="0">
        <dgm:presLayoutVars>
          <dgm:animLvl val="lvl"/>
          <dgm:resizeHandles val="exact"/>
        </dgm:presLayoutVars>
      </dgm:prSet>
      <dgm:spPr/>
      <dgm:t>
        <a:bodyPr/>
        <a:lstStyle/>
        <a:p>
          <a:endParaRPr lang="en-US"/>
        </a:p>
      </dgm:t>
    </dgm:pt>
    <dgm:pt modelId="{9163A814-ED21-425F-8CAB-854FAB583475}" type="pres">
      <dgm:prSet presAssocID="{43B46CF6-FBE9-4EE7-B4C8-A32A955A6532}" presName="parentText" presStyleLbl="node1" presStyleIdx="0" presStyleCnt="1" custLinFactNeighborX="370" custLinFactNeighborY="15803">
        <dgm:presLayoutVars>
          <dgm:chMax val="0"/>
          <dgm:bulletEnabled val="1"/>
        </dgm:presLayoutVars>
      </dgm:prSet>
      <dgm:spPr/>
      <dgm:t>
        <a:bodyPr/>
        <a:lstStyle/>
        <a:p>
          <a:endParaRPr lang="en-US"/>
        </a:p>
      </dgm:t>
    </dgm:pt>
  </dgm:ptLst>
  <dgm:cxnLst>
    <dgm:cxn modelId="{6240F3A8-72E8-4AE7-9443-9918F5D2B5BE}" type="presOf" srcId="{17A7B73F-529E-4260-9155-20C72A88FAA7}" destId="{874BD84E-22DE-42CD-BF89-C626DD6B88FD}" srcOrd="0" destOrd="0" presId="urn:microsoft.com/office/officeart/2005/8/layout/vList2"/>
    <dgm:cxn modelId="{72BECC79-F86A-48B3-A45F-DF455425987B}" srcId="{17A7B73F-529E-4260-9155-20C72A88FAA7}" destId="{43B46CF6-FBE9-4EE7-B4C8-A32A955A6532}" srcOrd="0" destOrd="0" parTransId="{94729A33-7855-426E-AC5B-F7BD63A6179D}" sibTransId="{A7C7AE8B-8755-48D8-B58C-8603CE1BE436}"/>
    <dgm:cxn modelId="{85D6E202-2AB8-4D7F-BEB0-C814335A96C1}" type="presOf" srcId="{43B46CF6-FBE9-4EE7-B4C8-A32A955A6532}" destId="{9163A814-ED21-425F-8CAB-854FAB583475}" srcOrd="0" destOrd="0" presId="urn:microsoft.com/office/officeart/2005/8/layout/vList2"/>
    <dgm:cxn modelId="{0972E472-D226-402D-9A85-99E880D948DE}" type="presParOf" srcId="{874BD84E-22DE-42CD-BF89-C626DD6B88FD}" destId="{9163A814-ED21-425F-8CAB-854FAB58347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197B5FE-42D2-42C4-8AED-0F9619D2D48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D039BCC4-6763-4918-B342-068D2AFA0F72}">
      <dgm:prSet phldrT="[Text]"/>
      <dgm:spPr/>
      <dgm:t>
        <a:bodyPr/>
        <a:lstStyle/>
        <a:p>
          <a:r>
            <a:rPr lang="en-US" dirty="0" smtClean="0"/>
            <a:t>Bankruptcy</a:t>
          </a:r>
          <a:endParaRPr lang="en-US" dirty="0"/>
        </a:p>
      </dgm:t>
    </dgm:pt>
    <dgm:pt modelId="{F1D72A1F-C93B-4118-8238-D11A1033A387}" type="parTrans" cxnId="{660CEB91-4A61-4790-AD4F-7959A0A03DDC}">
      <dgm:prSet/>
      <dgm:spPr/>
      <dgm:t>
        <a:bodyPr/>
        <a:lstStyle/>
        <a:p>
          <a:endParaRPr lang="en-US"/>
        </a:p>
      </dgm:t>
    </dgm:pt>
    <dgm:pt modelId="{2EC50195-6289-411F-86E3-F5EDE7258E30}" type="sibTrans" cxnId="{660CEB91-4A61-4790-AD4F-7959A0A03DDC}">
      <dgm:prSet/>
      <dgm:spPr/>
      <dgm:t>
        <a:bodyPr/>
        <a:lstStyle/>
        <a:p>
          <a:endParaRPr lang="en-US"/>
        </a:p>
      </dgm:t>
    </dgm:pt>
    <dgm:pt modelId="{69B7E43C-9E5C-4698-9E68-9743775EC20E}">
      <dgm:prSet phldrT="[Text]"/>
      <dgm:spPr/>
      <dgm:t>
        <a:bodyPr/>
        <a:lstStyle/>
        <a:p>
          <a:r>
            <a:rPr lang="en-US" dirty="0" smtClean="0"/>
            <a:t>10 years from adjudication</a:t>
          </a:r>
          <a:endParaRPr lang="en-US" dirty="0"/>
        </a:p>
      </dgm:t>
    </dgm:pt>
    <dgm:pt modelId="{60FC5E9C-21DB-4A76-8432-01F1B285278E}" type="parTrans" cxnId="{1454CB07-E82C-41D0-8B2B-2F2821255B94}">
      <dgm:prSet/>
      <dgm:spPr/>
      <dgm:t>
        <a:bodyPr/>
        <a:lstStyle/>
        <a:p>
          <a:endParaRPr lang="en-US"/>
        </a:p>
      </dgm:t>
    </dgm:pt>
    <dgm:pt modelId="{F4476435-FBBD-423D-AC93-E7F05DEBB982}" type="sibTrans" cxnId="{1454CB07-E82C-41D0-8B2B-2F2821255B94}">
      <dgm:prSet/>
      <dgm:spPr/>
      <dgm:t>
        <a:bodyPr/>
        <a:lstStyle/>
        <a:p>
          <a:endParaRPr lang="en-US"/>
        </a:p>
      </dgm:t>
    </dgm:pt>
    <dgm:pt modelId="{E00567B6-7C73-486E-A4B1-313D290E8D48}">
      <dgm:prSet phldrT="[Text]"/>
      <dgm:spPr/>
      <dgm:t>
        <a:bodyPr/>
        <a:lstStyle/>
        <a:p>
          <a:r>
            <a:rPr lang="en-US" dirty="0" smtClean="0"/>
            <a:t>Collection, tax lien, civil suit/ </a:t>
          </a:r>
          <a:r>
            <a:rPr lang="en-US" dirty="0" err="1" smtClean="0"/>
            <a:t>jdgmt</a:t>
          </a:r>
          <a:r>
            <a:rPr lang="en-US" dirty="0" smtClean="0"/>
            <a:t>, </a:t>
          </a:r>
          <a:r>
            <a:rPr lang="en-US" u="none" dirty="0" smtClean="0"/>
            <a:t>arrest</a:t>
          </a:r>
          <a:endParaRPr lang="en-US" u="none" dirty="0"/>
        </a:p>
      </dgm:t>
    </dgm:pt>
    <dgm:pt modelId="{F6DB0E71-2D3F-41B8-867C-33E4A9686308}" type="parTrans" cxnId="{B8DAEF5F-0726-40D3-8AD3-1DDA44A36CBB}">
      <dgm:prSet/>
      <dgm:spPr/>
      <dgm:t>
        <a:bodyPr/>
        <a:lstStyle/>
        <a:p>
          <a:endParaRPr lang="en-US"/>
        </a:p>
      </dgm:t>
    </dgm:pt>
    <dgm:pt modelId="{5D6020AE-2C46-40D0-966C-2DEDA47AE17E}" type="sibTrans" cxnId="{B8DAEF5F-0726-40D3-8AD3-1DDA44A36CBB}">
      <dgm:prSet/>
      <dgm:spPr/>
      <dgm:t>
        <a:bodyPr/>
        <a:lstStyle/>
        <a:p>
          <a:endParaRPr lang="en-US"/>
        </a:p>
      </dgm:t>
    </dgm:pt>
    <dgm:pt modelId="{F9C85909-3308-4FCC-BAAE-80FD1C147429}">
      <dgm:prSet phldrT="[Text]"/>
      <dgm:spPr/>
      <dgm:t>
        <a:bodyPr/>
        <a:lstStyle/>
        <a:p>
          <a:r>
            <a:rPr lang="en-US" dirty="0" smtClean="0"/>
            <a:t>7 years from date of entry, or </a:t>
          </a:r>
          <a:endParaRPr lang="en-US" dirty="0"/>
        </a:p>
      </dgm:t>
    </dgm:pt>
    <dgm:pt modelId="{EFE3A839-5340-42FB-95A8-BB4591EFC170}" type="parTrans" cxnId="{DF3DA219-785E-4076-815F-742A31722855}">
      <dgm:prSet/>
      <dgm:spPr/>
      <dgm:t>
        <a:bodyPr/>
        <a:lstStyle/>
        <a:p>
          <a:endParaRPr lang="en-US"/>
        </a:p>
      </dgm:t>
    </dgm:pt>
    <dgm:pt modelId="{0E532478-5C0A-42C4-A3EA-0D7094D48B0E}" type="sibTrans" cxnId="{DF3DA219-785E-4076-815F-742A31722855}">
      <dgm:prSet/>
      <dgm:spPr/>
      <dgm:t>
        <a:bodyPr/>
        <a:lstStyle/>
        <a:p>
          <a:endParaRPr lang="en-US"/>
        </a:p>
      </dgm:t>
    </dgm:pt>
    <dgm:pt modelId="{57F54B55-BD1D-4480-99C7-8DEFBF8C5206}">
      <dgm:prSet phldrT="[Text]"/>
      <dgm:spPr/>
      <dgm:t>
        <a:bodyPr/>
        <a:lstStyle/>
        <a:p>
          <a:r>
            <a:rPr lang="en-US" dirty="0" smtClean="0"/>
            <a:t>Limitations period expires</a:t>
          </a:r>
          <a:endParaRPr lang="en-US" dirty="0"/>
        </a:p>
      </dgm:t>
    </dgm:pt>
    <dgm:pt modelId="{66D04DDF-9EC6-461B-BE7B-58418B74D8A8}" type="parTrans" cxnId="{798302E9-BDF2-493B-989D-C37C0E009E9B}">
      <dgm:prSet/>
      <dgm:spPr/>
      <dgm:t>
        <a:bodyPr/>
        <a:lstStyle/>
        <a:p>
          <a:endParaRPr lang="en-US"/>
        </a:p>
      </dgm:t>
    </dgm:pt>
    <dgm:pt modelId="{5FC9639F-BA60-4CFA-A8EB-FEDE58E8938A}" type="sibTrans" cxnId="{798302E9-BDF2-493B-989D-C37C0E009E9B}">
      <dgm:prSet/>
      <dgm:spPr/>
      <dgm:t>
        <a:bodyPr/>
        <a:lstStyle/>
        <a:p>
          <a:endParaRPr lang="en-US"/>
        </a:p>
      </dgm:t>
    </dgm:pt>
    <dgm:pt modelId="{F4E7A724-5234-4CBD-B131-3E61F6E7CC83}">
      <dgm:prSet phldrT="[Text]"/>
      <dgm:spPr/>
      <dgm:t>
        <a:bodyPr/>
        <a:lstStyle/>
        <a:p>
          <a:r>
            <a:rPr lang="en-US" dirty="0" smtClean="0"/>
            <a:t>Any other adverse information, </a:t>
          </a:r>
          <a:r>
            <a:rPr lang="en-US" u="none" dirty="0" smtClean="0"/>
            <a:t>except convictions</a:t>
          </a:r>
          <a:endParaRPr lang="en-US" u="none" dirty="0"/>
        </a:p>
      </dgm:t>
    </dgm:pt>
    <dgm:pt modelId="{46AE2A76-F31B-4201-9E85-CA0DC255183F}" type="parTrans" cxnId="{C138011E-7EFF-4557-9C3E-B3CA74A735EA}">
      <dgm:prSet/>
      <dgm:spPr/>
      <dgm:t>
        <a:bodyPr/>
        <a:lstStyle/>
        <a:p>
          <a:endParaRPr lang="en-US"/>
        </a:p>
      </dgm:t>
    </dgm:pt>
    <dgm:pt modelId="{ECCB4B87-D63C-4A76-A845-C1BCA9E47EE1}" type="sibTrans" cxnId="{C138011E-7EFF-4557-9C3E-B3CA74A735EA}">
      <dgm:prSet/>
      <dgm:spPr/>
      <dgm:t>
        <a:bodyPr/>
        <a:lstStyle/>
        <a:p>
          <a:endParaRPr lang="en-US"/>
        </a:p>
      </dgm:t>
    </dgm:pt>
    <dgm:pt modelId="{7DE31E8B-C256-4FF3-9EC5-2AD05B78532E}">
      <dgm:prSet phldrT="[Text]"/>
      <dgm:spPr/>
      <dgm:t>
        <a:bodyPr/>
        <a:lstStyle/>
        <a:p>
          <a:r>
            <a:rPr lang="en-US" dirty="0" smtClean="0"/>
            <a:t>7 years</a:t>
          </a:r>
          <a:endParaRPr lang="en-US" dirty="0"/>
        </a:p>
      </dgm:t>
    </dgm:pt>
    <dgm:pt modelId="{2EFC159B-684A-4326-9E42-EF6DD99AA3A5}" type="parTrans" cxnId="{82B6443D-3B16-4B54-A533-92612586A471}">
      <dgm:prSet/>
      <dgm:spPr/>
      <dgm:t>
        <a:bodyPr/>
        <a:lstStyle/>
        <a:p>
          <a:endParaRPr lang="en-US"/>
        </a:p>
      </dgm:t>
    </dgm:pt>
    <dgm:pt modelId="{E4C56BCB-2118-41A5-996F-ADF696BFEF95}" type="sibTrans" cxnId="{82B6443D-3B16-4B54-A533-92612586A471}">
      <dgm:prSet/>
      <dgm:spPr/>
      <dgm:t>
        <a:bodyPr/>
        <a:lstStyle/>
        <a:p>
          <a:endParaRPr lang="en-US"/>
        </a:p>
      </dgm:t>
    </dgm:pt>
    <dgm:pt modelId="{EBF82971-419A-44F3-B8FA-515382713240}" type="pres">
      <dgm:prSet presAssocID="{1197B5FE-42D2-42C4-8AED-0F9619D2D48B}" presName="Name0" presStyleCnt="0">
        <dgm:presLayoutVars>
          <dgm:dir/>
          <dgm:animLvl val="lvl"/>
          <dgm:resizeHandles val="exact"/>
        </dgm:presLayoutVars>
      </dgm:prSet>
      <dgm:spPr/>
      <dgm:t>
        <a:bodyPr/>
        <a:lstStyle/>
        <a:p>
          <a:endParaRPr lang="en-US"/>
        </a:p>
      </dgm:t>
    </dgm:pt>
    <dgm:pt modelId="{9FA0B0C6-F406-412D-A8B1-C6DC9932AAD4}" type="pres">
      <dgm:prSet presAssocID="{D039BCC4-6763-4918-B342-068D2AFA0F72}" presName="linNode" presStyleCnt="0"/>
      <dgm:spPr/>
    </dgm:pt>
    <dgm:pt modelId="{DE9B78BB-429A-4022-B9E5-B9491A9AA0B5}" type="pres">
      <dgm:prSet presAssocID="{D039BCC4-6763-4918-B342-068D2AFA0F72}" presName="parentText" presStyleLbl="node1" presStyleIdx="0" presStyleCnt="3">
        <dgm:presLayoutVars>
          <dgm:chMax val="1"/>
          <dgm:bulletEnabled val="1"/>
        </dgm:presLayoutVars>
      </dgm:prSet>
      <dgm:spPr/>
      <dgm:t>
        <a:bodyPr/>
        <a:lstStyle/>
        <a:p>
          <a:endParaRPr lang="en-US"/>
        </a:p>
      </dgm:t>
    </dgm:pt>
    <dgm:pt modelId="{465CE2B2-6B03-48E7-8A97-8323A5362457}" type="pres">
      <dgm:prSet presAssocID="{D039BCC4-6763-4918-B342-068D2AFA0F72}" presName="descendantText" presStyleLbl="alignAccFollowNode1" presStyleIdx="0" presStyleCnt="3">
        <dgm:presLayoutVars>
          <dgm:bulletEnabled val="1"/>
        </dgm:presLayoutVars>
      </dgm:prSet>
      <dgm:spPr/>
      <dgm:t>
        <a:bodyPr/>
        <a:lstStyle/>
        <a:p>
          <a:endParaRPr lang="en-US"/>
        </a:p>
      </dgm:t>
    </dgm:pt>
    <dgm:pt modelId="{EBAC7013-0129-4F03-8ECA-D68FF2F1AF8A}" type="pres">
      <dgm:prSet presAssocID="{2EC50195-6289-411F-86E3-F5EDE7258E30}" presName="sp" presStyleCnt="0"/>
      <dgm:spPr/>
    </dgm:pt>
    <dgm:pt modelId="{23086F69-A509-4904-85F9-6C442685936B}" type="pres">
      <dgm:prSet presAssocID="{E00567B6-7C73-486E-A4B1-313D290E8D48}" presName="linNode" presStyleCnt="0"/>
      <dgm:spPr/>
    </dgm:pt>
    <dgm:pt modelId="{C2BC00F8-1C58-4873-AB19-BB99EA3D1D14}" type="pres">
      <dgm:prSet presAssocID="{E00567B6-7C73-486E-A4B1-313D290E8D48}" presName="parentText" presStyleLbl="node1" presStyleIdx="1" presStyleCnt="3">
        <dgm:presLayoutVars>
          <dgm:chMax val="1"/>
          <dgm:bulletEnabled val="1"/>
        </dgm:presLayoutVars>
      </dgm:prSet>
      <dgm:spPr/>
      <dgm:t>
        <a:bodyPr/>
        <a:lstStyle/>
        <a:p>
          <a:endParaRPr lang="en-US"/>
        </a:p>
      </dgm:t>
    </dgm:pt>
    <dgm:pt modelId="{6497C122-9CD5-470C-9068-3C4BE5467BA8}" type="pres">
      <dgm:prSet presAssocID="{E00567B6-7C73-486E-A4B1-313D290E8D48}" presName="descendantText" presStyleLbl="alignAccFollowNode1" presStyleIdx="1" presStyleCnt="3">
        <dgm:presLayoutVars>
          <dgm:bulletEnabled val="1"/>
        </dgm:presLayoutVars>
      </dgm:prSet>
      <dgm:spPr/>
      <dgm:t>
        <a:bodyPr/>
        <a:lstStyle/>
        <a:p>
          <a:endParaRPr lang="en-US"/>
        </a:p>
      </dgm:t>
    </dgm:pt>
    <dgm:pt modelId="{957E685F-2DE2-480E-91D6-A13E5041819E}" type="pres">
      <dgm:prSet presAssocID="{5D6020AE-2C46-40D0-966C-2DEDA47AE17E}" presName="sp" presStyleCnt="0"/>
      <dgm:spPr/>
    </dgm:pt>
    <dgm:pt modelId="{B9B09137-3854-4EFA-B992-BE1EB94787D3}" type="pres">
      <dgm:prSet presAssocID="{F4E7A724-5234-4CBD-B131-3E61F6E7CC83}" presName="linNode" presStyleCnt="0"/>
      <dgm:spPr/>
    </dgm:pt>
    <dgm:pt modelId="{C4FDD2BF-B686-422F-8612-142C2C1A750C}" type="pres">
      <dgm:prSet presAssocID="{F4E7A724-5234-4CBD-B131-3E61F6E7CC83}" presName="parentText" presStyleLbl="node1" presStyleIdx="2" presStyleCnt="3">
        <dgm:presLayoutVars>
          <dgm:chMax val="1"/>
          <dgm:bulletEnabled val="1"/>
        </dgm:presLayoutVars>
      </dgm:prSet>
      <dgm:spPr/>
      <dgm:t>
        <a:bodyPr/>
        <a:lstStyle/>
        <a:p>
          <a:endParaRPr lang="en-US"/>
        </a:p>
      </dgm:t>
    </dgm:pt>
    <dgm:pt modelId="{8F66660C-896C-4C32-99AA-72800D007F44}" type="pres">
      <dgm:prSet presAssocID="{F4E7A724-5234-4CBD-B131-3E61F6E7CC83}" presName="descendantText" presStyleLbl="alignAccFollowNode1" presStyleIdx="2" presStyleCnt="3">
        <dgm:presLayoutVars>
          <dgm:bulletEnabled val="1"/>
        </dgm:presLayoutVars>
      </dgm:prSet>
      <dgm:spPr/>
      <dgm:t>
        <a:bodyPr/>
        <a:lstStyle/>
        <a:p>
          <a:endParaRPr lang="en-US"/>
        </a:p>
      </dgm:t>
    </dgm:pt>
  </dgm:ptLst>
  <dgm:cxnLst>
    <dgm:cxn modelId="{798302E9-BDF2-493B-989D-C37C0E009E9B}" srcId="{E00567B6-7C73-486E-A4B1-313D290E8D48}" destId="{57F54B55-BD1D-4480-99C7-8DEFBF8C5206}" srcOrd="1" destOrd="0" parTransId="{66D04DDF-9EC6-461B-BE7B-58418B74D8A8}" sibTransId="{5FC9639F-BA60-4CFA-A8EB-FEDE58E8938A}"/>
    <dgm:cxn modelId="{82B6443D-3B16-4B54-A533-92612586A471}" srcId="{F4E7A724-5234-4CBD-B131-3E61F6E7CC83}" destId="{7DE31E8B-C256-4FF3-9EC5-2AD05B78532E}" srcOrd="0" destOrd="0" parTransId="{2EFC159B-684A-4326-9E42-EF6DD99AA3A5}" sibTransId="{E4C56BCB-2118-41A5-996F-ADF696BFEF95}"/>
    <dgm:cxn modelId="{B8DAEF5F-0726-40D3-8AD3-1DDA44A36CBB}" srcId="{1197B5FE-42D2-42C4-8AED-0F9619D2D48B}" destId="{E00567B6-7C73-486E-A4B1-313D290E8D48}" srcOrd="1" destOrd="0" parTransId="{F6DB0E71-2D3F-41B8-867C-33E4A9686308}" sibTransId="{5D6020AE-2C46-40D0-966C-2DEDA47AE17E}"/>
    <dgm:cxn modelId="{249295B5-950E-4437-BCB8-3238BE6AD698}" type="presOf" srcId="{F9C85909-3308-4FCC-BAAE-80FD1C147429}" destId="{6497C122-9CD5-470C-9068-3C4BE5467BA8}" srcOrd="0" destOrd="0" presId="urn:microsoft.com/office/officeart/2005/8/layout/vList5"/>
    <dgm:cxn modelId="{DF3DA219-785E-4076-815F-742A31722855}" srcId="{E00567B6-7C73-486E-A4B1-313D290E8D48}" destId="{F9C85909-3308-4FCC-BAAE-80FD1C147429}" srcOrd="0" destOrd="0" parTransId="{EFE3A839-5340-42FB-95A8-BB4591EFC170}" sibTransId="{0E532478-5C0A-42C4-A3EA-0D7094D48B0E}"/>
    <dgm:cxn modelId="{AE217CE7-2265-4741-9F78-CBA2FBB3A7FB}" type="presOf" srcId="{57F54B55-BD1D-4480-99C7-8DEFBF8C5206}" destId="{6497C122-9CD5-470C-9068-3C4BE5467BA8}" srcOrd="0" destOrd="1" presId="urn:microsoft.com/office/officeart/2005/8/layout/vList5"/>
    <dgm:cxn modelId="{B0B6FBFE-097C-455F-A804-BA8DAD930DFB}" type="presOf" srcId="{69B7E43C-9E5C-4698-9E68-9743775EC20E}" destId="{465CE2B2-6B03-48E7-8A97-8323A5362457}" srcOrd="0" destOrd="0" presId="urn:microsoft.com/office/officeart/2005/8/layout/vList5"/>
    <dgm:cxn modelId="{EDC25946-AF55-4E69-9FA0-328E51564F6B}" type="presOf" srcId="{D039BCC4-6763-4918-B342-068D2AFA0F72}" destId="{DE9B78BB-429A-4022-B9E5-B9491A9AA0B5}" srcOrd="0" destOrd="0" presId="urn:microsoft.com/office/officeart/2005/8/layout/vList5"/>
    <dgm:cxn modelId="{2586E4C1-D2C0-4593-88C1-BA258CFD1502}" type="presOf" srcId="{7DE31E8B-C256-4FF3-9EC5-2AD05B78532E}" destId="{8F66660C-896C-4C32-99AA-72800D007F44}" srcOrd="0" destOrd="0" presId="urn:microsoft.com/office/officeart/2005/8/layout/vList5"/>
    <dgm:cxn modelId="{ABB34C09-03B8-401D-954B-2C1EBA047798}" type="presOf" srcId="{F4E7A724-5234-4CBD-B131-3E61F6E7CC83}" destId="{C4FDD2BF-B686-422F-8612-142C2C1A750C}" srcOrd="0" destOrd="0" presId="urn:microsoft.com/office/officeart/2005/8/layout/vList5"/>
    <dgm:cxn modelId="{660CEB91-4A61-4790-AD4F-7959A0A03DDC}" srcId="{1197B5FE-42D2-42C4-8AED-0F9619D2D48B}" destId="{D039BCC4-6763-4918-B342-068D2AFA0F72}" srcOrd="0" destOrd="0" parTransId="{F1D72A1F-C93B-4118-8238-D11A1033A387}" sibTransId="{2EC50195-6289-411F-86E3-F5EDE7258E30}"/>
    <dgm:cxn modelId="{F05093F7-689E-41EA-9A7B-D4FF1CDE0396}" type="presOf" srcId="{1197B5FE-42D2-42C4-8AED-0F9619D2D48B}" destId="{EBF82971-419A-44F3-B8FA-515382713240}" srcOrd="0" destOrd="0" presId="urn:microsoft.com/office/officeart/2005/8/layout/vList5"/>
    <dgm:cxn modelId="{1454CB07-E82C-41D0-8B2B-2F2821255B94}" srcId="{D039BCC4-6763-4918-B342-068D2AFA0F72}" destId="{69B7E43C-9E5C-4698-9E68-9743775EC20E}" srcOrd="0" destOrd="0" parTransId="{60FC5E9C-21DB-4A76-8432-01F1B285278E}" sibTransId="{F4476435-FBBD-423D-AC93-E7F05DEBB982}"/>
    <dgm:cxn modelId="{5A378BD3-5E8A-4289-B146-B8DBA193B6B6}" type="presOf" srcId="{E00567B6-7C73-486E-A4B1-313D290E8D48}" destId="{C2BC00F8-1C58-4873-AB19-BB99EA3D1D14}" srcOrd="0" destOrd="0" presId="urn:microsoft.com/office/officeart/2005/8/layout/vList5"/>
    <dgm:cxn modelId="{C138011E-7EFF-4557-9C3E-B3CA74A735EA}" srcId="{1197B5FE-42D2-42C4-8AED-0F9619D2D48B}" destId="{F4E7A724-5234-4CBD-B131-3E61F6E7CC83}" srcOrd="2" destOrd="0" parTransId="{46AE2A76-F31B-4201-9E85-CA0DC255183F}" sibTransId="{ECCB4B87-D63C-4A76-A845-C1BCA9E47EE1}"/>
    <dgm:cxn modelId="{A2388784-310E-46AA-AF39-B8731F8E651A}" type="presParOf" srcId="{EBF82971-419A-44F3-B8FA-515382713240}" destId="{9FA0B0C6-F406-412D-A8B1-C6DC9932AAD4}" srcOrd="0" destOrd="0" presId="urn:microsoft.com/office/officeart/2005/8/layout/vList5"/>
    <dgm:cxn modelId="{D36F4353-3550-4729-A315-9C1F72E42221}" type="presParOf" srcId="{9FA0B0C6-F406-412D-A8B1-C6DC9932AAD4}" destId="{DE9B78BB-429A-4022-B9E5-B9491A9AA0B5}" srcOrd="0" destOrd="0" presId="urn:microsoft.com/office/officeart/2005/8/layout/vList5"/>
    <dgm:cxn modelId="{1E44DA2A-A2FE-45C1-A2D6-BA8C2825771B}" type="presParOf" srcId="{9FA0B0C6-F406-412D-A8B1-C6DC9932AAD4}" destId="{465CE2B2-6B03-48E7-8A97-8323A5362457}" srcOrd="1" destOrd="0" presId="urn:microsoft.com/office/officeart/2005/8/layout/vList5"/>
    <dgm:cxn modelId="{12BEBB71-B63D-45D6-B609-C428B56414D8}" type="presParOf" srcId="{EBF82971-419A-44F3-B8FA-515382713240}" destId="{EBAC7013-0129-4F03-8ECA-D68FF2F1AF8A}" srcOrd="1" destOrd="0" presId="urn:microsoft.com/office/officeart/2005/8/layout/vList5"/>
    <dgm:cxn modelId="{A281123D-38BF-4C9D-A405-441FE25E8FE3}" type="presParOf" srcId="{EBF82971-419A-44F3-B8FA-515382713240}" destId="{23086F69-A509-4904-85F9-6C442685936B}" srcOrd="2" destOrd="0" presId="urn:microsoft.com/office/officeart/2005/8/layout/vList5"/>
    <dgm:cxn modelId="{0B0929AF-7522-4B13-881A-43F50FA52DE9}" type="presParOf" srcId="{23086F69-A509-4904-85F9-6C442685936B}" destId="{C2BC00F8-1C58-4873-AB19-BB99EA3D1D14}" srcOrd="0" destOrd="0" presId="urn:microsoft.com/office/officeart/2005/8/layout/vList5"/>
    <dgm:cxn modelId="{BACEC1D1-DE9A-4462-AC85-A293599DB860}" type="presParOf" srcId="{23086F69-A509-4904-85F9-6C442685936B}" destId="{6497C122-9CD5-470C-9068-3C4BE5467BA8}" srcOrd="1" destOrd="0" presId="urn:microsoft.com/office/officeart/2005/8/layout/vList5"/>
    <dgm:cxn modelId="{404B672F-0D4F-48D9-9550-5F78D93A1180}" type="presParOf" srcId="{EBF82971-419A-44F3-B8FA-515382713240}" destId="{957E685F-2DE2-480E-91D6-A13E5041819E}" srcOrd="3" destOrd="0" presId="urn:microsoft.com/office/officeart/2005/8/layout/vList5"/>
    <dgm:cxn modelId="{1871AC52-15E3-4040-A9DA-679332BA5AF9}" type="presParOf" srcId="{EBF82971-419A-44F3-B8FA-515382713240}" destId="{B9B09137-3854-4EFA-B992-BE1EB94787D3}" srcOrd="4" destOrd="0" presId="urn:microsoft.com/office/officeart/2005/8/layout/vList5"/>
    <dgm:cxn modelId="{93A91382-F102-4213-87A7-0A00BF0FE117}" type="presParOf" srcId="{B9B09137-3854-4EFA-B992-BE1EB94787D3}" destId="{C4FDD2BF-B686-422F-8612-142C2C1A750C}" srcOrd="0" destOrd="0" presId="urn:microsoft.com/office/officeart/2005/8/layout/vList5"/>
    <dgm:cxn modelId="{42D682FA-10BC-4E1E-88CB-768E0C367AA2}" type="presParOf" srcId="{B9B09137-3854-4EFA-B992-BE1EB94787D3}" destId="{8F66660C-896C-4C32-99AA-72800D007F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9454A6-5FFF-4CA1-86B8-D74683E224BD}"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3D050C5-BA82-45DE-986B-BFFE47353CBF}">
      <dgm:prSet custT="1"/>
      <dgm:spPr/>
      <dgm:t>
        <a:bodyPr/>
        <a:lstStyle/>
        <a:p>
          <a:pPr algn="ctr" rtl="0"/>
          <a:r>
            <a:rPr lang="en-US" sz="3600" dirty="0" smtClean="0"/>
            <a:t>Time Limits: Federal (15 USC 1681c(a)</a:t>
          </a:r>
          <a:endParaRPr lang="en-US" sz="3600" dirty="0"/>
        </a:p>
      </dgm:t>
    </dgm:pt>
    <dgm:pt modelId="{E793AF33-7D91-413D-B576-5AD61DC4CBCF}" type="parTrans" cxnId="{E8B57546-BC63-4B66-9B94-8C64302454B5}">
      <dgm:prSet/>
      <dgm:spPr/>
      <dgm:t>
        <a:bodyPr/>
        <a:lstStyle/>
        <a:p>
          <a:endParaRPr lang="en-US"/>
        </a:p>
      </dgm:t>
    </dgm:pt>
    <dgm:pt modelId="{73D628AB-0C50-4C52-A906-9C0FF27E109C}" type="sibTrans" cxnId="{E8B57546-BC63-4B66-9B94-8C64302454B5}">
      <dgm:prSet/>
      <dgm:spPr/>
      <dgm:t>
        <a:bodyPr/>
        <a:lstStyle/>
        <a:p>
          <a:endParaRPr lang="en-US"/>
        </a:p>
      </dgm:t>
    </dgm:pt>
    <dgm:pt modelId="{6F6F9EE9-0149-449A-80FA-32672769448E}" type="pres">
      <dgm:prSet presAssocID="{AB9454A6-5FFF-4CA1-86B8-D74683E224BD}" presName="linear" presStyleCnt="0">
        <dgm:presLayoutVars>
          <dgm:animLvl val="lvl"/>
          <dgm:resizeHandles val="exact"/>
        </dgm:presLayoutVars>
      </dgm:prSet>
      <dgm:spPr/>
      <dgm:t>
        <a:bodyPr/>
        <a:lstStyle/>
        <a:p>
          <a:endParaRPr lang="en-US"/>
        </a:p>
      </dgm:t>
    </dgm:pt>
    <dgm:pt modelId="{4C400611-3E13-40BA-91A0-5832833D6DF3}" type="pres">
      <dgm:prSet presAssocID="{93D050C5-BA82-45DE-986B-BFFE47353CBF}" presName="parentText" presStyleLbl="node1" presStyleIdx="0" presStyleCnt="1">
        <dgm:presLayoutVars>
          <dgm:chMax val="0"/>
          <dgm:bulletEnabled val="1"/>
        </dgm:presLayoutVars>
      </dgm:prSet>
      <dgm:spPr/>
      <dgm:t>
        <a:bodyPr/>
        <a:lstStyle/>
        <a:p>
          <a:endParaRPr lang="en-US"/>
        </a:p>
      </dgm:t>
    </dgm:pt>
  </dgm:ptLst>
  <dgm:cxnLst>
    <dgm:cxn modelId="{258B2F35-609E-4787-934A-5F9937C98675}" type="presOf" srcId="{93D050C5-BA82-45DE-986B-BFFE47353CBF}" destId="{4C400611-3E13-40BA-91A0-5832833D6DF3}" srcOrd="0" destOrd="0" presId="urn:microsoft.com/office/officeart/2005/8/layout/vList2"/>
    <dgm:cxn modelId="{E8B57546-BC63-4B66-9B94-8C64302454B5}" srcId="{AB9454A6-5FFF-4CA1-86B8-D74683E224BD}" destId="{93D050C5-BA82-45DE-986B-BFFE47353CBF}" srcOrd="0" destOrd="0" parTransId="{E793AF33-7D91-413D-B576-5AD61DC4CBCF}" sibTransId="{73D628AB-0C50-4C52-A906-9C0FF27E109C}"/>
    <dgm:cxn modelId="{646C037D-00EB-4955-B2B7-8934E968BA25}" type="presOf" srcId="{AB9454A6-5FFF-4CA1-86B8-D74683E224BD}" destId="{6F6F9EE9-0149-449A-80FA-32672769448E}" srcOrd="0" destOrd="0" presId="urn:microsoft.com/office/officeart/2005/8/layout/vList2"/>
    <dgm:cxn modelId="{C5C288BB-BBD8-49E0-BFF3-9178846461C4}" type="presParOf" srcId="{6F6F9EE9-0149-449A-80FA-32672769448E}" destId="{4C400611-3E13-40BA-91A0-5832833D6DF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41C8F5-B565-472B-A2C6-5EF0BCEC018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0D40A70A-51A7-425B-A85F-078D24492D92}">
      <dgm:prSet phldrT="[Text]"/>
      <dgm:spPr/>
      <dgm:t>
        <a:bodyPr/>
        <a:lstStyle/>
        <a:p>
          <a:r>
            <a:rPr lang="en-US" dirty="0" smtClean="0"/>
            <a:t>Bankruptcy</a:t>
          </a:r>
          <a:endParaRPr lang="en-US" dirty="0"/>
        </a:p>
      </dgm:t>
    </dgm:pt>
    <dgm:pt modelId="{AF801CA7-D192-4C8C-B7BD-4AE0BDE7ED66}" type="parTrans" cxnId="{C0107D2C-2C5C-42F4-BE49-A9D36977E4FC}">
      <dgm:prSet/>
      <dgm:spPr/>
      <dgm:t>
        <a:bodyPr/>
        <a:lstStyle/>
        <a:p>
          <a:endParaRPr lang="en-US"/>
        </a:p>
      </dgm:t>
    </dgm:pt>
    <dgm:pt modelId="{BAAD62AB-61A5-4744-809B-C96058D8B788}" type="sibTrans" cxnId="{C0107D2C-2C5C-42F4-BE49-A9D36977E4FC}">
      <dgm:prSet/>
      <dgm:spPr/>
      <dgm:t>
        <a:bodyPr/>
        <a:lstStyle/>
        <a:p>
          <a:endParaRPr lang="en-US"/>
        </a:p>
      </dgm:t>
    </dgm:pt>
    <dgm:pt modelId="{2A146CC9-3667-41DC-B86D-A32AF44DBA27}">
      <dgm:prSet phldrT="[Text]"/>
      <dgm:spPr/>
      <dgm:t>
        <a:bodyPr/>
        <a:lstStyle/>
        <a:p>
          <a:r>
            <a:rPr lang="en-US" dirty="0" smtClean="0"/>
            <a:t>10 years from adjudication</a:t>
          </a:r>
          <a:endParaRPr lang="en-US" dirty="0"/>
        </a:p>
      </dgm:t>
    </dgm:pt>
    <dgm:pt modelId="{3FCFADE1-281F-42DF-886E-826805AD151C}" type="parTrans" cxnId="{1E76BAAD-7DD0-4B3C-9A2A-13607859E417}">
      <dgm:prSet/>
      <dgm:spPr/>
      <dgm:t>
        <a:bodyPr/>
        <a:lstStyle/>
        <a:p>
          <a:endParaRPr lang="en-US"/>
        </a:p>
      </dgm:t>
    </dgm:pt>
    <dgm:pt modelId="{15128972-F4BD-4F41-BFE1-D410E752F4B2}" type="sibTrans" cxnId="{1E76BAAD-7DD0-4B3C-9A2A-13607859E417}">
      <dgm:prSet/>
      <dgm:spPr/>
      <dgm:t>
        <a:bodyPr/>
        <a:lstStyle/>
        <a:p>
          <a:endParaRPr lang="en-US"/>
        </a:p>
      </dgm:t>
    </dgm:pt>
    <dgm:pt modelId="{F94B8074-9CB4-4060-B217-BCB606FB1136}">
      <dgm:prSet phldrT="[Text]"/>
      <dgm:spPr/>
      <dgm:t>
        <a:bodyPr/>
        <a:lstStyle/>
        <a:p>
          <a:r>
            <a:rPr lang="en-US" dirty="0" smtClean="0"/>
            <a:t>Collections, tax liens, civil suit/ </a:t>
          </a:r>
          <a:r>
            <a:rPr lang="en-US" dirty="0" err="1" smtClean="0"/>
            <a:t>jdgmt</a:t>
          </a:r>
          <a:r>
            <a:rPr lang="en-US" dirty="0" smtClean="0"/>
            <a:t>, adult criminal record</a:t>
          </a:r>
          <a:endParaRPr lang="en-US" dirty="0"/>
        </a:p>
      </dgm:t>
    </dgm:pt>
    <dgm:pt modelId="{D365615D-6BA7-4AFB-8097-9B8F6F0DA922}" type="parTrans" cxnId="{6D61F8E8-8CC8-45BB-8ACA-40945C6C2B32}">
      <dgm:prSet/>
      <dgm:spPr/>
      <dgm:t>
        <a:bodyPr/>
        <a:lstStyle/>
        <a:p>
          <a:endParaRPr lang="en-US"/>
        </a:p>
      </dgm:t>
    </dgm:pt>
    <dgm:pt modelId="{5E74A934-BB0A-42CA-A079-4E50C4AEFD7C}" type="sibTrans" cxnId="{6D61F8E8-8CC8-45BB-8ACA-40945C6C2B32}">
      <dgm:prSet/>
      <dgm:spPr/>
      <dgm:t>
        <a:bodyPr/>
        <a:lstStyle/>
        <a:p>
          <a:endParaRPr lang="en-US"/>
        </a:p>
      </dgm:t>
    </dgm:pt>
    <dgm:pt modelId="{0E472253-A2A6-4AA1-AD10-FC45FE3CE1AE}">
      <dgm:prSet phldrT="[Text]"/>
      <dgm:spPr/>
      <dgm:t>
        <a:bodyPr/>
        <a:lstStyle/>
        <a:p>
          <a:r>
            <a:rPr lang="en-US" dirty="0" smtClean="0"/>
            <a:t>7 years or limitations period</a:t>
          </a:r>
          <a:endParaRPr lang="en-US" dirty="0"/>
        </a:p>
      </dgm:t>
    </dgm:pt>
    <dgm:pt modelId="{378058BF-7384-47B6-B187-21714FF84F0C}" type="parTrans" cxnId="{A1220D67-01CD-4836-9970-838880B65A8C}">
      <dgm:prSet/>
      <dgm:spPr/>
      <dgm:t>
        <a:bodyPr/>
        <a:lstStyle/>
        <a:p>
          <a:endParaRPr lang="en-US"/>
        </a:p>
      </dgm:t>
    </dgm:pt>
    <dgm:pt modelId="{BED622C0-C87F-4CD1-9B37-C214EC62101F}" type="sibTrans" cxnId="{A1220D67-01CD-4836-9970-838880B65A8C}">
      <dgm:prSet/>
      <dgm:spPr/>
      <dgm:t>
        <a:bodyPr/>
        <a:lstStyle/>
        <a:p>
          <a:endParaRPr lang="en-US"/>
        </a:p>
      </dgm:t>
    </dgm:pt>
    <dgm:pt modelId="{A1BA00CE-23DE-448F-B662-8128AE5076B8}">
      <dgm:prSet phldrT="[Text]"/>
      <dgm:spPr/>
      <dgm:t>
        <a:bodyPr/>
        <a:lstStyle/>
        <a:p>
          <a:r>
            <a:rPr lang="en-US" dirty="0" smtClean="0"/>
            <a:t>Any other adverse information</a:t>
          </a:r>
          <a:endParaRPr lang="en-US" dirty="0"/>
        </a:p>
      </dgm:t>
    </dgm:pt>
    <dgm:pt modelId="{334C1506-9D70-440F-B388-A070A35140ED}" type="parTrans" cxnId="{E59A85E8-95B2-4097-B9B4-7E2BC06269D4}">
      <dgm:prSet/>
      <dgm:spPr/>
      <dgm:t>
        <a:bodyPr/>
        <a:lstStyle/>
        <a:p>
          <a:endParaRPr lang="en-US"/>
        </a:p>
      </dgm:t>
    </dgm:pt>
    <dgm:pt modelId="{88BEB680-1022-4F9F-9EE7-72A813AA284F}" type="sibTrans" cxnId="{E59A85E8-95B2-4097-B9B4-7E2BC06269D4}">
      <dgm:prSet/>
      <dgm:spPr/>
      <dgm:t>
        <a:bodyPr/>
        <a:lstStyle/>
        <a:p>
          <a:endParaRPr lang="en-US"/>
        </a:p>
      </dgm:t>
    </dgm:pt>
    <dgm:pt modelId="{CE334D16-6776-45E9-A79B-849E11A33B92}">
      <dgm:prSet phldrT="[Text]"/>
      <dgm:spPr/>
      <dgm:t>
        <a:bodyPr/>
        <a:lstStyle/>
        <a:p>
          <a:r>
            <a:rPr lang="en-US" dirty="0" smtClean="0"/>
            <a:t>7 years</a:t>
          </a:r>
          <a:endParaRPr lang="en-US" dirty="0"/>
        </a:p>
      </dgm:t>
    </dgm:pt>
    <dgm:pt modelId="{D4FC60B6-B185-4229-AEF4-C5BEC4D1D39D}" type="parTrans" cxnId="{DF6173B4-44B7-4298-8915-72B7582B183D}">
      <dgm:prSet/>
      <dgm:spPr/>
      <dgm:t>
        <a:bodyPr/>
        <a:lstStyle/>
        <a:p>
          <a:endParaRPr lang="en-US"/>
        </a:p>
      </dgm:t>
    </dgm:pt>
    <dgm:pt modelId="{6A249EF8-3C60-4F28-B012-AAFE7FCF3ACD}" type="sibTrans" cxnId="{DF6173B4-44B7-4298-8915-72B7582B183D}">
      <dgm:prSet/>
      <dgm:spPr/>
      <dgm:t>
        <a:bodyPr/>
        <a:lstStyle/>
        <a:p>
          <a:endParaRPr lang="en-US"/>
        </a:p>
      </dgm:t>
    </dgm:pt>
    <dgm:pt modelId="{0EE7F8BB-B618-4989-B205-4CFA8BC90956}">
      <dgm:prSet phldrT="[Text]"/>
      <dgm:spPr/>
      <dgm:t>
        <a:bodyPr/>
        <a:lstStyle/>
        <a:p>
          <a:r>
            <a:rPr lang="en-US" dirty="0" smtClean="0"/>
            <a:t>Juvenile Record</a:t>
          </a:r>
          <a:endParaRPr lang="en-US" dirty="0"/>
        </a:p>
      </dgm:t>
    </dgm:pt>
    <dgm:pt modelId="{A7B09951-1AFC-4054-A981-DC670BF52FA0}" type="parTrans" cxnId="{BA580BB3-A17A-4113-BB41-28E68F78DDF8}">
      <dgm:prSet/>
      <dgm:spPr/>
      <dgm:t>
        <a:bodyPr/>
        <a:lstStyle/>
        <a:p>
          <a:endParaRPr lang="en-US"/>
        </a:p>
      </dgm:t>
    </dgm:pt>
    <dgm:pt modelId="{DA0EED78-2112-4362-98DB-A2B4579FF72F}" type="sibTrans" cxnId="{BA580BB3-A17A-4113-BB41-28E68F78DDF8}">
      <dgm:prSet/>
      <dgm:spPr/>
      <dgm:t>
        <a:bodyPr/>
        <a:lstStyle/>
        <a:p>
          <a:endParaRPr lang="en-US"/>
        </a:p>
      </dgm:t>
    </dgm:pt>
    <dgm:pt modelId="{C6EA636E-4A66-4120-8D83-52E06C851FFC}">
      <dgm:prSet phldrT="[Text]"/>
      <dgm:spPr/>
      <dgm:t>
        <a:bodyPr/>
        <a:lstStyle/>
        <a:p>
          <a:r>
            <a:rPr lang="en-US" dirty="0" smtClean="0"/>
            <a:t>Until subject is age 21</a:t>
          </a:r>
          <a:endParaRPr lang="en-US" dirty="0"/>
        </a:p>
      </dgm:t>
    </dgm:pt>
    <dgm:pt modelId="{EFC6BF93-A0BC-4433-9A29-43016D40721E}" type="parTrans" cxnId="{2A5059D2-46F1-47E1-A30B-BA48D6F45249}">
      <dgm:prSet/>
      <dgm:spPr/>
      <dgm:t>
        <a:bodyPr/>
        <a:lstStyle/>
        <a:p>
          <a:endParaRPr lang="en-US"/>
        </a:p>
      </dgm:t>
    </dgm:pt>
    <dgm:pt modelId="{CA81D25C-FC5D-4A50-BF75-2EC40DED24F9}" type="sibTrans" cxnId="{2A5059D2-46F1-47E1-A30B-BA48D6F45249}">
      <dgm:prSet/>
      <dgm:spPr/>
      <dgm:t>
        <a:bodyPr/>
        <a:lstStyle/>
        <a:p>
          <a:endParaRPr lang="en-US"/>
        </a:p>
      </dgm:t>
    </dgm:pt>
    <dgm:pt modelId="{07F4F34C-B78D-4DA3-977C-7888E9452BE9}" type="pres">
      <dgm:prSet presAssocID="{5141C8F5-B565-472B-A2C6-5EF0BCEC018C}" presName="Name0" presStyleCnt="0">
        <dgm:presLayoutVars>
          <dgm:dir/>
          <dgm:animLvl val="lvl"/>
          <dgm:resizeHandles val="exact"/>
        </dgm:presLayoutVars>
      </dgm:prSet>
      <dgm:spPr/>
      <dgm:t>
        <a:bodyPr/>
        <a:lstStyle/>
        <a:p>
          <a:endParaRPr lang="en-US"/>
        </a:p>
      </dgm:t>
    </dgm:pt>
    <dgm:pt modelId="{CF201ECD-1282-4A24-A8FF-C951545EF23B}" type="pres">
      <dgm:prSet presAssocID="{0D40A70A-51A7-425B-A85F-078D24492D92}" presName="linNode" presStyleCnt="0"/>
      <dgm:spPr/>
    </dgm:pt>
    <dgm:pt modelId="{566BEA05-012E-4C84-BF29-59FAE38E76E6}" type="pres">
      <dgm:prSet presAssocID="{0D40A70A-51A7-425B-A85F-078D24492D92}" presName="parentText" presStyleLbl="node1" presStyleIdx="0" presStyleCnt="4">
        <dgm:presLayoutVars>
          <dgm:chMax val="1"/>
          <dgm:bulletEnabled val="1"/>
        </dgm:presLayoutVars>
      </dgm:prSet>
      <dgm:spPr/>
      <dgm:t>
        <a:bodyPr/>
        <a:lstStyle/>
        <a:p>
          <a:endParaRPr lang="en-US"/>
        </a:p>
      </dgm:t>
    </dgm:pt>
    <dgm:pt modelId="{2A609FB0-E61D-4085-B09B-BF520F16374A}" type="pres">
      <dgm:prSet presAssocID="{0D40A70A-51A7-425B-A85F-078D24492D92}" presName="descendantText" presStyleLbl="alignAccFollowNode1" presStyleIdx="0" presStyleCnt="4">
        <dgm:presLayoutVars>
          <dgm:bulletEnabled val="1"/>
        </dgm:presLayoutVars>
      </dgm:prSet>
      <dgm:spPr/>
      <dgm:t>
        <a:bodyPr/>
        <a:lstStyle/>
        <a:p>
          <a:endParaRPr lang="en-US"/>
        </a:p>
      </dgm:t>
    </dgm:pt>
    <dgm:pt modelId="{0A56B83E-2658-4116-8B04-B50157DF9C60}" type="pres">
      <dgm:prSet presAssocID="{BAAD62AB-61A5-4744-809B-C96058D8B788}" presName="sp" presStyleCnt="0"/>
      <dgm:spPr/>
    </dgm:pt>
    <dgm:pt modelId="{6E7E0EB0-B57A-49BB-A7F6-1F44977E7625}" type="pres">
      <dgm:prSet presAssocID="{F94B8074-9CB4-4060-B217-BCB606FB1136}" presName="linNode" presStyleCnt="0"/>
      <dgm:spPr/>
    </dgm:pt>
    <dgm:pt modelId="{65298A98-4C29-4D5C-8F50-99E174F9AC2D}" type="pres">
      <dgm:prSet presAssocID="{F94B8074-9CB4-4060-B217-BCB606FB1136}" presName="parentText" presStyleLbl="node1" presStyleIdx="1" presStyleCnt="4">
        <dgm:presLayoutVars>
          <dgm:chMax val="1"/>
          <dgm:bulletEnabled val="1"/>
        </dgm:presLayoutVars>
      </dgm:prSet>
      <dgm:spPr/>
      <dgm:t>
        <a:bodyPr/>
        <a:lstStyle/>
        <a:p>
          <a:endParaRPr lang="en-US"/>
        </a:p>
      </dgm:t>
    </dgm:pt>
    <dgm:pt modelId="{C62B620D-3ED2-491F-B095-B61FADA85855}" type="pres">
      <dgm:prSet presAssocID="{F94B8074-9CB4-4060-B217-BCB606FB1136}" presName="descendantText" presStyleLbl="alignAccFollowNode1" presStyleIdx="1" presStyleCnt="4">
        <dgm:presLayoutVars>
          <dgm:bulletEnabled val="1"/>
        </dgm:presLayoutVars>
      </dgm:prSet>
      <dgm:spPr/>
      <dgm:t>
        <a:bodyPr/>
        <a:lstStyle/>
        <a:p>
          <a:endParaRPr lang="en-US"/>
        </a:p>
      </dgm:t>
    </dgm:pt>
    <dgm:pt modelId="{BCB2B92E-80A6-402A-ACA6-1CEB6C24F0E6}" type="pres">
      <dgm:prSet presAssocID="{5E74A934-BB0A-42CA-A079-4E50C4AEFD7C}" presName="sp" presStyleCnt="0"/>
      <dgm:spPr/>
    </dgm:pt>
    <dgm:pt modelId="{D06994DE-5BC5-4F2B-A550-F74B400FDC0A}" type="pres">
      <dgm:prSet presAssocID="{0EE7F8BB-B618-4989-B205-4CFA8BC90956}" presName="linNode" presStyleCnt="0"/>
      <dgm:spPr/>
    </dgm:pt>
    <dgm:pt modelId="{C086B3B0-9288-4B8E-8F2F-B2FDF1FD4B82}" type="pres">
      <dgm:prSet presAssocID="{0EE7F8BB-B618-4989-B205-4CFA8BC90956}" presName="parentText" presStyleLbl="node1" presStyleIdx="2" presStyleCnt="4">
        <dgm:presLayoutVars>
          <dgm:chMax val="1"/>
          <dgm:bulletEnabled val="1"/>
        </dgm:presLayoutVars>
      </dgm:prSet>
      <dgm:spPr/>
      <dgm:t>
        <a:bodyPr/>
        <a:lstStyle/>
        <a:p>
          <a:endParaRPr lang="en-US"/>
        </a:p>
      </dgm:t>
    </dgm:pt>
    <dgm:pt modelId="{F98B47CB-E948-453C-BA73-D190FCD0EE04}" type="pres">
      <dgm:prSet presAssocID="{0EE7F8BB-B618-4989-B205-4CFA8BC90956}" presName="descendantText" presStyleLbl="alignAccFollowNode1" presStyleIdx="2" presStyleCnt="4">
        <dgm:presLayoutVars>
          <dgm:bulletEnabled val="1"/>
        </dgm:presLayoutVars>
      </dgm:prSet>
      <dgm:spPr/>
      <dgm:t>
        <a:bodyPr/>
        <a:lstStyle/>
        <a:p>
          <a:endParaRPr lang="en-US"/>
        </a:p>
      </dgm:t>
    </dgm:pt>
    <dgm:pt modelId="{59E705E1-5D96-4B65-98EC-22B835883076}" type="pres">
      <dgm:prSet presAssocID="{DA0EED78-2112-4362-98DB-A2B4579FF72F}" presName="sp" presStyleCnt="0"/>
      <dgm:spPr/>
    </dgm:pt>
    <dgm:pt modelId="{30DD0328-4E35-452C-B873-FDC9C015BF88}" type="pres">
      <dgm:prSet presAssocID="{A1BA00CE-23DE-448F-B662-8128AE5076B8}" presName="linNode" presStyleCnt="0"/>
      <dgm:spPr/>
    </dgm:pt>
    <dgm:pt modelId="{246CC7CD-2534-4657-B0C3-CD8BD09A3515}" type="pres">
      <dgm:prSet presAssocID="{A1BA00CE-23DE-448F-B662-8128AE5076B8}" presName="parentText" presStyleLbl="node1" presStyleIdx="3" presStyleCnt="4">
        <dgm:presLayoutVars>
          <dgm:chMax val="1"/>
          <dgm:bulletEnabled val="1"/>
        </dgm:presLayoutVars>
      </dgm:prSet>
      <dgm:spPr/>
      <dgm:t>
        <a:bodyPr/>
        <a:lstStyle/>
        <a:p>
          <a:endParaRPr lang="en-US"/>
        </a:p>
      </dgm:t>
    </dgm:pt>
    <dgm:pt modelId="{72F9D1AE-F07A-4AA8-ABFB-344386024D53}" type="pres">
      <dgm:prSet presAssocID="{A1BA00CE-23DE-448F-B662-8128AE5076B8}" presName="descendantText" presStyleLbl="alignAccFollowNode1" presStyleIdx="3" presStyleCnt="4">
        <dgm:presLayoutVars>
          <dgm:bulletEnabled val="1"/>
        </dgm:presLayoutVars>
      </dgm:prSet>
      <dgm:spPr/>
      <dgm:t>
        <a:bodyPr/>
        <a:lstStyle/>
        <a:p>
          <a:endParaRPr lang="en-US"/>
        </a:p>
      </dgm:t>
    </dgm:pt>
  </dgm:ptLst>
  <dgm:cxnLst>
    <dgm:cxn modelId="{A1220D67-01CD-4836-9970-838880B65A8C}" srcId="{F94B8074-9CB4-4060-B217-BCB606FB1136}" destId="{0E472253-A2A6-4AA1-AD10-FC45FE3CE1AE}" srcOrd="0" destOrd="0" parTransId="{378058BF-7384-47B6-B187-21714FF84F0C}" sibTransId="{BED622C0-C87F-4CD1-9B37-C214EC62101F}"/>
    <dgm:cxn modelId="{365DC9CC-4F76-4576-8A9B-3FD88D6DE2E4}" type="presOf" srcId="{C6EA636E-4A66-4120-8D83-52E06C851FFC}" destId="{F98B47CB-E948-453C-BA73-D190FCD0EE04}" srcOrd="0" destOrd="0" presId="urn:microsoft.com/office/officeart/2005/8/layout/vList5"/>
    <dgm:cxn modelId="{81B5B317-C643-49FD-9F50-0DEAC7A14DA6}" type="presOf" srcId="{CE334D16-6776-45E9-A79B-849E11A33B92}" destId="{72F9D1AE-F07A-4AA8-ABFB-344386024D53}" srcOrd="0" destOrd="0" presId="urn:microsoft.com/office/officeart/2005/8/layout/vList5"/>
    <dgm:cxn modelId="{BA580BB3-A17A-4113-BB41-28E68F78DDF8}" srcId="{5141C8F5-B565-472B-A2C6-5EF0BCEC018C}" destId="{0EE7F8BB-B618-4989-B205-4CFA8BC90956}" srcOrd="2" destOrd="0" parTransId="{A7B09951-1AFC-4054-A981-DC670BF52FA0}" sibTransId="{DA0EED78-2112-4362-98DB-A2B4579FF72F}"/>
    <dgm:cxn modelId="{D0B35D48-495B-486C-8532-C9C6D05C097A}" type="presOf" srcId="{0EE7F8BB-B618-4989-B205-4CFA8BC90956}" destId="{C086B3B0-9288-4B8E-8F2F-B2FDF1FD4B82}" srcOrd="0" destOrd="0" presId="urn:microsoft.com/office/officeart/2005/8/layout/vList5"/>
    <dgm:cxn modelId="{C842CDD3-128D-4ACA-9E8D-3D21F656B589}" type="presOf" srcId="{F94B8074-9CB4-4060-B217-BCB606FB1136}" destId="{65298A98-4C29-4D5C-8F50-99E174F9AC2D}" srcOrd="0" destOrd="0" presId="urn:microsoft.com/office/officeart/2005/8/layout/vList5"/>
    <dgm:cxn modelId="{DF6173B4-44B7-4298-8915-72B7582B183D}" srcId="{A1BA00CE-23DE-448F-B662-8128AE5076B8}" destId="{CE334D16-6776-45E9-A79B-849E11A33B92}" srcOrd="0" destOrd="0" parTransId="{D4FC60B6-B185-4229-AEF4-C5BEC4D1D39D}" sibTransId="{6A249EF8-3C60-4F28-B012-AAFE7FCF3ACD}"/>
    <dgm:cxn modelId="{2A5059D2-46F1-47E1-A30B-BA48D6F45249}" srcId="{0EE7F8BB-B618-4989-B205-4CFA8BC90956}" destId="{C6EA636E-4A66-4120-8D83-52E06C851FFC}" srcOrd="0" destOrd="0" parTransId="{EFC6BF93-A0BC-4433-9A29-43016D40721E}" sibTransId="{CA81D25C-FC5D-4A50-BF75-2EC40DED24F9}"/>
    <dgm:cxn modelId="{47287E7A-0AD6-4D34-AF97-DEA3835E40F7}" type="presOf" srcId="{2A146CC9-3667-41DC-B86D-A32AF44DBA27}" destId="{2A609FB0-E61D-4085-B09B-BF520F16374A}" srcOrd="0" destOrd="0" presId="urn:microsoft.com/office/officeart/2005/8/layout/vList5"/>
    <dgm:cxn modelId="{849FA0CC-9062-4862-9B07-212162A4383D}" type="presOf" srcId="{5141C8F5-B565-472B-A2C6-5EF0BCEC018C}" destId="{07F4F34C-B78D-4DA3-977C-7888E9452BE9}" srcOrd="0" destOrd="0" presId="urn:microsoft.com/office/officeart/2005/8/layout/vList5"/>
    <dgm:cxn modelId="{2997ED32-2BE5-419D-8489-2B25D9FD7E98}" type="presOf" srcId="{0E472253-A2A6-4AA1-AD10-FC45FE3CE1AE}" destId="{C62B620D-3ED2-491F-B095-B61FADA85855}" srcOrd="0" destOrd="0" presId="urn:microsoft.com/office/officeart/2005/8/layout/vList5"/>
    <dgm:cxn modelId="{6D61F8E8-8CC8-45BB-8ACA-40945C6C2B32}" srcId="{5141C8F5-B565-472B-A2C6-5EF0BCEC018C}" destId="{F94B8074-9CB4-4060-B217-BCB606FB1136}" srcOrd="1" destOrd="0" parTransId="{D365615D-6BA7-4AFB-8097-9B8F6F0DA922}" sibTransId="{5E74A934-BB0A-42CA-A079-4E50C4AEFD7C}"/>
    <dgm:cxn modelId="{C6146336-DFFB-4F25-9745-4CA7CED93685}" type="presOf" srcId="{0D40A70A-51A7-425B-A85F-078D24492D92}" destId="{566BEA05-012E-4C84-BF29-59FAE38E76E6}" srcOrd="0" destOrd="0" presId="urn:microsoft.com/office/officeart/2005/8/layout/vList5"/>
    <dgm:cxn modelId="{1E76BAAD-7DD0-4B3C-9A2A-13607859E417}" srcId="{0D40A70A-51A7-425B-A85F-078D24492D92}" destId="{2A146CC9-3667-41DC-B86D-A32AF44DBA27}" srcOrd="0" destOrd="0" parTransId="{3FCFADE1-281F-42DF-886E-826805AD151C}" sibTransId="{15128972-F4BD-4F41-BFE1-D410E752F4B2}"/>
    <dgm:cxn modelId="{AAB0F110-76E9-4DB6-98E2-75FB392D3E06}" type="presOf" srcId="{A1BA00CE-23DE-448F-B662-8128AE5076B8}" destId="{246CC7CD-2534-4657-B0C3-CD8BD09A3515}" srcOrd="0" destOrd="0" presId="urn:microsoft.com/office/officeart/2005/8/layout/vList5"/>
    <dgm:cxn modelId="{E59A85E8-95B2-4097-B9B4-7E2BC06269D4}" srcId="{5141C8F5-B565-472B-A2C6-5EF0BCEC018C}" destId="{A1BA00CE-23DE-448F-B662-8128AE5076B8}" srcOrd="3" destOrd="0" parTransId="{334C1506-9D70-440F-B388-A070A35140ED}" sibTransId="{88BEB680-1022-4F9F-9EE7-72A813AA284F}"/>
    <dgm:cxn modelId="{C0107D2C-2C5C-42F4-BE49-A9D36977E4FC}" srcId="{5141C8F5-B565-472B-A2C6-5EF0BCEC018C}" destId="{0D40A70A-51A7-425B-A85F-078D24492D92}" srcOrd="0" destOrd="0" parTransId="{AF801CA7-D192-4C8C-B7BD-4AE0BDE7ED66}" sibTransId="{BAAD62AB-61A5-4744-809B-C96058D8B788}"/>
    <dgm:cxn modelId="{501ADE25-3858-479D-B33B-CAD7495DF718}" type="presParOf" srcId="{07F4F34C-B78D-4DA3-977C-7888E9452BE9}" destId="{CF201ECD-1282-4A24-A8FF-C951545EF23B}" srcOrd="0" destOrd="0" presId="urn:microsoft.com/office/officeart/2005/8/layout/vList5"/>
    <dgm:cxn modelId="{16CE9412-F103-49F6-8117-A4CAE2C8388C}" type="presParOf" srcId="{CF201ECD-1282-4A24-A8FF-C951545EF23B}" destId="{566BEA05-012E-4C84-BF29-59FAE38E76E6}" srcOrd="0" destOrd="0" presId="urn:microsoft.com/office/officeart/2005/8/layout/vList5"/>
    <dgm:cxn modelId="{938CB285-1475-4EBF-AD88-3E52010E6074}" type="presParOf" srcId="{CF201ECD-1282-4A24-A8FF-C951545EF23B}" destId="{2A609FB0-E61D-4085-B09B-BF520F16374A}" srcOrd="1" destOrd="0" presId="urn:microsoft.com/office/officeart/2005/8/layout/vList5"/>
    <dgm:cxn modelId="{C54B6A17-7BB7-4A33-8A1E-CCFD85BE6DD8}" type="presParOf" srcId="{07F4F34C-B78D-4DA3-977C-7888E9452BE9}" destId="{0A56B83E-2658-4116-8B04-B50157DF9C60}" srcOrd="1" destOrd="0" presId="urn:microsoft.com/office/officeart/2005/8/layout/vList5"/>
    <dgm:cxn modelId="{A253FF72-3271-4266-B779-D3C1CC5527BF}" type="presParOf" srcId="{07F4F34C-B78D-4DA3-977C-7888E9452BE9}" destId="{6E7E0EB0-B57A-49BB-A7F6-1F44977E7625}" srcOrd="2" destOrd="0" presId="urn:microsoft.com/office/officeart/2005/8/layout/vList5"/>
    <dgm:cxn modelId="{0C5273B5-34E4-411C-AC29-3698684A5D8C}" type="presParOf" srcId="{6E7E0EB0-B57A-49BB-A7F6-1F44977E7625}" destId="{65298A98-4C29-4D5C-8F50-99E174F9AC2D}" srcOrd="0" destOrd="0" presId="urn:microsoft.com/office/officeart/2005/8/layout/vList5"/>
    <dgm:cxn modelId="{84D18A11-2ECF-4097-89F8-BE9F760C7F15}" type="presParOf" srcId="{6E7E0EB0-B57A-49BB-A7F6-1F44977E7625}" destId="{C62B620D-3ED2-491F-B095-B61FADA85855}" srcOrd="1" destOrd="0" presId="urn:microsoft.com/office/officeart/2005/8/layout/vList5"/>
    <dgm:cxn modelId="{101A7DA1-0595-4FFA-B9FD-3172308E8B4F}" type="presParOf" srcId="{07F4F34C-B78D-4DA3-977C-7888E9452BE9}" destId="{BCB2B92E-80A6-402A-ACA6-1CEB6C24F0E6}" srcOrd="3" destOrd="0" presId="urn:microsoft.com/office/officeart/2005/8/layout/vList5"/>
    <dgm:cxn modelId="{BD8A7370-5543-4BD7-9440-33C61D58659B}" type="presParOf" srcId="{07F4F34C-B78D-4DA3-977C-7888E9452BE9}" destId="{D06994DE-5BC5-4F2B-A550-F74B400FDC0A}" srcOrd="4" destOrd="0" presId="urn:microsoft.com/office/officeart/2005/8/layout/vList5"/>
    <dgm:cxn modelId="{4F9C4D25-CBD0-4867-BC7E-7266E234FD19}" type="presParOf" srcId="{D06994DE-5BC5-4F2B-A550-F74B400FDC0A}" destId="{C086B3B0-9288-4B8E-8F2F-B2FDF1FD4B82}" srcOrd="0" destOrd="0" presId="urn:microsoft.com/office/officeart/2005/8/layout/vList5"/>
    <dgm:cxn modelId="{757859A5-0373-43DF-A27E-D7A1B5FA7FE0}" type="presParOf" srcId="{D06994DE-5BC5-4F2B-A550-F74B400FDC0A}" destId="{F98B47CB-E948-453C-BA73-D190FCD0EE04}" srcOrd="1" destOrd="0" presId="urn:microsoft.com/office/officeart/2005/8/layout/vList5"/>
    <dgm:cxn modelId="{FD482DA1-A6CD-4516-8FFE-06EDC6AA052A}" type="presParOf" srcId="{07F4F34C-B78D-4DA3-977C-7888E9452BE9}" destId="{59E705E1-5D96-4B65-98EC-22B835883076}" srcOrd="5" destOrd="0" presId="urn:microsoft.com/office/officeart/2005/8/layout/vList5"/>
    <dgm:cxn modelId="{E5840F8F-30FD-4A0C-A8A9-7966B0ECB9E0}" type="presParOf" srcId="{07F4F34C-B78D-4DA3-977C-7888E9452BE9}" destId="{30DD0328-4E35-452C-B873-FDC9C015BF88}" srcOrd="6" destOrd="0" presId="urn:microsoft.com/office/officeart/2005/8/layout/vList5"/>
    <dgm:cxn modelId="{184AB763-A1D9-49C7-900B-B44805C6036A}" type="presParOf" srcId="{30DD0328-4E35-452C-B873-FDC9C015BF88}" destId="{246CC7CD-2534-4657-B0C3-CD8BD09A3515}" srcOrd="0" destOrd="0" presId="urn:microsoft.com/office/officeart/2005/8/layout/vList5"/>
    <dgm:cxn modelId="{5DBA4E12-1DAC-4168-96DE-17D9C0F88383}" type="presParOf" srcId="{30DD0328-4E35-452C-B873-FDC9C015BF88}" destId="{72F9D1AE-F07A-4AA8-ABFB-344386024D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6470A-166E-493C-9C23-A3C68C7C96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12AB90-78D2-48E7-8637-6742C82DF2CB}">
      <dgm:prSet/>
      <dgm:spPr/>
      <dgm:t>
        <a:bodyPr/>
        <a:lstStyle/>
        <a:p>
          <a:pPr algn="ctr" rtl="0"/>
          <a:r>
            <a:rPr lang="en-US" b="1" dirty="0" smtClean="0"/>
            <a:t>Consumer Report: </a:t>
          </a:r>
          <a:r>
            <a:rPr lang="en-US" b="1" dirty="0" err="1" smtClean="0"/>
            <a:t>Redux</a:t>
          </a:r>
          <a:endParaRPr lang="en-US" dirty="0"/>
        </a:p>
      </dgm:t>
    </dgm:pt>
    <dgm:pt modelId="{C0E7869B-32F0-4194-ADA9-EC159C93AC3E}" type="parTrans" cxnId="{157DF88D-E7A8-4C9B-B518-3026E16613CC}">
      <dgm:prSet/>
      <dgm:spPr/>
      <dgm:t>
        <a:bodyPr/>
        <a:lstStyle/>
        <a:p>
          <a:endParaRPr lang="en-US"/>
        </a:p>
      </dgm:t>
    </dgm:pt>
    <dgm:pt modelId="{DE647E1D-290A-4E03-AD14-15DFCDA0A292}" type="sibTrans" cxnId="{157DF88D-E7A8-4C9B-B518-3026E16613CC}">
      <dgm:prSet/>
      <dgm:spPr/>
      <dgm:t>
        <a:bodyPr/>
        <a:lstStyle/>
        <a:p>
          <a:endParaRPr lang="en-US"/>
        </a:p>
      </dgm:t>
    </dgm:pt>
    <dgm:pt modelId="{286BE11F-6B71-417C-933D-F5090677E77F}" type="pres">
      <dgm:prSet presAssocID="{A1F6470A-166E-493C-9C23-A3C68C7C96C1}" presName="linear" presStyleCnt="0">
        <dgm:presLayoutVars>
          <dgm:animLvl val="lvl"/>
          <dgm:resizeHandles val="exact"/>
        </dgm:presLayoutVars>
      </dgm:prSet>
      <dgm:spPr/>
      <dgm:t>
        <a:bodyPr/>
        <a:lstStyle/>
        <a:p>
          <a:endParaRPr lang="en-US"/>
        </a:p>
      </dgm:t>
    </dgm:pt>
    <dgm:pt modelId="{8E1A5A94-858B-467D-B4FE-76D97AA9594F}" type="pres">
      <dgm:prSet presAssocID="{9912AB90-78D2-48E7-8637-6742C82DF2CB}" presName="parentText" presStyleLbl="node1" presStyleIdx="0" presStyleCnt="1">
        <dgm:presLayoutVars>
          <dgm:chMax val="0"/>
          <dgm:bulletEnabled val="1"/>
        </dgm:presLayoutVars>
      </dgm:prSet>
      <dgm:spPr/>
      <dgm:t>
        <a:bodyPr/>
        <a:lstStyle/>
        <a:p>
          <a:endParaRPr lang="en-US"/>
        </a:p>
      </dgm:t>
    </dgm:pt>
  </dgm:ptLst>
  <dgm:cxnLst>
    <dgm:cxn modelId="{F8521931-C2B1-469C-A0DA-D42DFA1D4BBF}" type="presOf" srcId="{9912AB90-78D2-48E7-8637-6742C82DF2CB}" destId="{8E1A5A94-858B-467D-B4FE-76D97AA9594F}" srcOrd="0" destOrd="0" presId="urn:microsoft.com/office/officeart/2005/8/layout/vList2"/>
    <dgm:cxn modelId="{157DF88D-E7A8-4C9B-B518-3026E16613CC}" srcId="{A1F6470A-166E-493C-9C23-A3C68C7C96C1}" destId="{9912AB90-78D2-48E7-8637-6742C82DF2CB}" srcOrd="0" destOrd="0" parTransId="{C0E7869B-32F0-4194-ADA9-EC159C93AC3E}" sibTransId="{DE647E1D-290A-4E03-AD14-15DFCDA0A292}"/>
    <dgm:cxn modelId="{EAEAEA0B-BD4E-466A-87A8-E3CE38606CAA}" type="presOf" srcId="{A1F6470A-166E-493C-9C23-A3C68C7C96C1}" destId="{286BE11F-6B71-417C-933D-F5090677E77F}" srcOrd="0" destOrd="0" presId="urn:microsoft.com/office/officeart/2005/8/layout/vList2"/>
    <dgm:cxn modelId="{F3CF47C0-B023-43F1-8CFC-B9A2CB7AF081}" type="presParOf" srcId="{286BE11F-6B71-417C-933D-F5090677E77F}" destId="{8E1A5A94-858B-467D-B4FE-76D97AA959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B9454A6-5FFF-4CA1-86B8-D74683E224B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93D050C5-BA82-45DE-986B-BFFE47353CBF}">
      <dgm:prSet custT="1"/>
      <dgm:spPr/>
      <dgm:t>
        <a:bodyPr/>
        <a:lstStyle/>
        <a:p>
          <a:pPr algn="ctr" rtl="0"/>
          <a:r>
            <a:rPr lang="en-US" sz="3600" dirty="0" smtClean="0"/>
            <a:t>Time Limits: State (RCW 19.182.040)</a:t>
          </a:r>
          <a:endParaRPr lang="en-US" sz="3600" dirty="0"/>
        </a:p>
      </dgm:t>
    </dgm:pt>
    <dgm:pt modelId="{E793AF33-7D91-413D-B576-5AD61DC4CBCF}" type="parTrans" cxnId="{E8B57546-BC63-4B66-9B94-8C64302454B5}">
      <dgm:prSet/>
      <dgm:spPr/>
      <dgm:t>
        <a:bodyPr/>
        <a:lstStyle/>
        <a:p>
          <a:endParaRPr lang="en-US"/>
        </a:p>
      </dgm:t>
    </dgm:pt>
    <dgm:pt modelId="{73D628AB-0C50-4C52-A906-9C0FF27E109C}" type="sibTrans" cxnId="{E8B57546-BC63-4B66-9B94-8C64302454B5}">
      <dgm:prSet/>
      <dgm:spPr/>
      <dgm:t>
        <a:bodyPr/>
        <a:lstStyle/>
        <a:p>
          <a:endParaRPr lang="en-US"/>
        </a:p>
      </dgm:t>
    </dgm:pt>
    <dgm:pt modelId="{6F6F9EE9-0149-449A-80FA-32672769448E}" type="pres">
      <dgm:prSet presAssocID="{AB9454A6-5FFF-4CA1-86B8-D74683E224BD}" presName="linear" presStyleCnt="0">
        <dgm:presLayoutVars>
          <dgm:animLvl val="lvl"/>
          <dgm:resizeHandles val="exact"/>
        </dgm:presLayoutVars>
      </dgm:prSet>
      <dgm:spPr/>
      <dgm:t>
        <a:bodyPr/>
        <a:lstStyle/>
        <a:p>
          <a:endParaRPr lang="en-US"/>
        </a:p>
      </dgm:t>
    </dgm:pt>
    <dgm:pt modelId="{4C400611-3E13-40BA-91A0-5832833D6DF3}" type="pres">
      <dgm:prSet presAssocID="{93D050C5-BA82-45DE-986B-BFFE47353CBF}" presName="parentText" presStyleLbl="node1" presStyleIdx="0" presStyleCnt="1">
        <dgm:presLayoutVars>
          <dgm:chMax val="0"/>
          <dgm:bulletEnabled val="1"/>
        </dgm:presLayoutVars>
      </dgm:prSet>
      <dgm:spPr/>
      <dgm:t>
        <a:bodyPr/>
        <a:lstStyle/>
        <a:p>
          <a:endParaRPr lang="en-US"/>
        </a:p>
      </dgm:t>
    </dgm:pt>
  </dgm:ptLst>
  <dgm:cxnLst>
    <dgm:cxn modelId="{5FAEB89E-D7A2-4323-A159-326E45CCF863}" type="presOf" srcId="{93D050C5-BA82-45DE-986B-BFFE47353CBF}" destId="{4C400611-3E13-40BA-91A0-5832833D6DF3}" srcOrd="0" destOrd="0" presId="urn:microsoft.com/office/officeart/2005/8/layout/vList2"/>
    <dgm:cxn modelId="{E8B57546-BC63-4B66-9B94-8C64302454B5}" srcId="{AB9454A6-5FFF-4CA1-86B8-D74683E224BD}" destId="{93D050C5-BA82-45DE-986B-BFFE47353CBF}" srcOrd="0" destOrd="0" parTransId="{E793AF33-7D91-413D-B576-5AD61DC4CBCF}" sibTransId="{73D628AB-0C50-4C52-A906-9C0FF27E109C}"/>
    <dgm:cxn modelId="{77C69309-6560-43FF-9FC3-72195F560FA5}" type="presOf" srcId="{AB9454A6-5FFF-4CA1-86B8-D74683E224BD}" destId="{6F6F9EE9-0149-449A-80FA-32672769448E}" srcOrd="0" destOrd="0" presId="urn:microsoft.com/office/officeart/2005/8/layout/vList2"/>
    <dgm:cxn modelId="{6C073B8B-BE17-406E-9C21-29BCC97A3DCC}" type="presParOf" srcId="{6F6F9EE9-0149-449A-80FA-32672769448E}" destId="{4C400611-3E13-40BA-91A0-5832833D6DF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66B6C61-BE6D-47BD-BB07-FF5F1186ABB5}" type="doc">
      <dgm:prSet loTypeId="urn:microsoft.com/office/officeart/2005/8/layout/hierarchy3" loCatId="hierarchy" qsTypeId="urn:microsoft.com/office/officeart/2005/8/quickstyle/simple1" qsCatId="simple" csTypeId="urn:microsoft.com/office/officeart/2005/8/colors/colorful4" csCatId="colorful"/>
      <dgm:spPr/>
      <dgm:t>
        <a:bodyPr/>
        <a:lstStyle/>
        <a:p>
          <a:endParaRPr lang="en-US"/>
        </a:p>
      </dgm:t>
    </dgm:pt>
    <dgm:pt modelId="{928C7FD5-B612-48CE-9556-311992F318FD}">
      <dgm:prSet/>
      <dgm:spPr/>
      <dgm:t>
        <a:bodyPr/>
        <a:lstStyle/>
        <a:p>
          <a:pPr rtl="0"/>
          <a:r>
            <a:rPr lang="en-US" dirty="0" smtClean="0"/>
            <a:t>Federal: </a:t>
          </a:r>
          <a:endParaRPr lang="en-US" dirty="0"/>
        </a:p>
      </dgm:t>
    </dgm:pt>
    <dgm:pt modelId="{E711D7A0-CB99-4C19-AA1F-4CB81E7C9FF4}" type="parTrans" cxnId="{6A2CC76E-9FA9-40C2-B57E-418663D856DD}">
      <dgm:prSet/>
      <dgm:spPr/>
      <dgm:t>
        <a:bodyPr/>
        <a:lstStyle/>
        <a:p>
          <a:endParaRPr lang="en-US"/>
        </a:p>
      </dgm:t>
    </dgm:pt>
    <dgm:pt modelId="{487922A5-33AF-4372-8874-C683B705324B}" type="sibTrans" cxnId="{6A2CC76E-9FA9-40C2-B57E-418663D856DD}">
      <dgm:prSet/>
      <dgm:spPr/>
      <dgm:t>
        <a:bodyPr/>
        <a:lstStyle/>
        <a:p>
          <a:endParaRPr lang="en-US"/>
        </a:p>
      </dgm:t>
    </dgm:pt>
    <dgm:pt modelId="{8DFE8E34-3F45-47E6-B6B2-88CE3901BF31}">
      <dgm:prSet/>
      <dgm:spPr/>
      <dgm:t>
        <a:bodyPr/>
        <a:lstStyle/>
        <a:p>
          <a:pPr rtl="0"/>
          <a:r>
            <a:rPr lang="en-US" dirty="0" smtClean="0"/>
            <a:t>Credit or life insurance with $150k &lt; principal</a:t>
          </a:r>
          <a:endParaRPr lang="en-US" dirty="0"/>
        </a:p>
      </dgm:t>
    </dgm:pt>
    <dgm:pt modelId="{9A030F2E-B7B2-48BB-968C-7F38BD950912}" type="parTrans" cxnId="{9BDB9DD2-F030-4C7B-B643-D9E61A5CE449}">
      <dgm:prSet/>
      <dgm:spPr/>
      <dgm:t>
        <a:bodyPr/>
        <a:lstStyle/>
        <a:p>
          <a:endParaRPr lang="en-US"/>
        </a:p>
      </dgm:t>
    </dgm:pt>
    <dgm:pt modelId="{A6FC8955-5A84-42A9-B723-2C2394ECF42F}" type="sibTrans" cxnId="{9BDB9DD2-F030-4C7B-B643-D9E61A5CE449}">
      <dgm:prSet/>
      <dgm:spPr/>
      <dgm:t>
        <a:bodyPr/>
        <a:lstStyle/>
        <a:p>
          <a:endParaRPr lang="en-US"/>
        </a:p>
      </dgm:t>
    </dgm:pt>
    <dgm:pt modelId="{4A920854-03B6-474A-B5D8-F73B9B7899DD}">
      <dgm:prSet/>
      <dgm:spPr/>
      <dgm:t>
        <a:bodyPr/>
        <a:lstStyle/>
        <a:p>
          <a:pPr rtl="0"/>
          <a:r>
            <a:rPr lang="en-US" smtClean="0"/>
            <a:t>Employment application if $75K &lt; salary</a:t>
          </a:r>
          <a:endParaRPr lang="en-US"/>
        </a:p>
      </dgm:t>
    </dgm:pt>
    <dgm:pt modelId="{7A239C86-CC5D-4F93-8849-C78EF58D307C}" type="parTrans" cxnId="{3D048B56-5F86-4682-BB89-AD46194E8DCF}">
      <dgm:prSet/>
      <dgm:spPr/>
      <dgm:t>
        <a:bodyPr/>
        <a:lstStyle/>
        <a:p>
          <a:endParaRPr lang="en-US"/>
        </a:p>
      </dgm:t>
    </dgm:pt>
    <dgm:pt modelId="{159A6ED7-898E-4DF8-BE1C-71B230DF8D41}" type="sibTrans" cxnId="{3D048B56-5F86-4682-BB89-AD46194E8DCF}">
      <dgm:prSet/>
      <dgm:spPr/>
      <dgm:t>
        <a:bodyPr/>
        <a:lstStyle/>
        <a:p>
          <a:endParaRPr lang="en-US"/>
        </a:p>
      </dgm:t>
    </dgm:pt>
    <dgm:pt modelId="{8B26DB9B-B014-4993-BF03-AB182F75E602}">
      <dgm:prSet/>
      <dgm:spPr/>
      <dgm:t>
        <a:bodyPr/>
        <a:lstStyle/>
        <a:p>
          <a:pPr rtl="0"/>
          <a:r>
            <a:rPr lang="en-US" smtClean="0"/>
            <a:t>State:</a:t>
          </a:r>
          <a:endParaRPr lang="en-US"/>
        </a:p>
      </dgm:t>
    </dgm:pt>
    <dgm:pt modelId="{9EAA05E5-FC02-4AAC-BCB2-583410C64FFE}" type="parTrans" cxnId="{8D70C200-384E-45DB-B85E-241C2DF09BEE}">
      <dgm:prSet/>
      <dgm:spPr/>
      <dgm:t>
        <a:bodyPr/>
        <a:lstStyle/>
        <a:p>
          <a:endParaRPr lang="en-US"/>
        </a:p>
      </dgm:t>
    </dgm:pt>
    <dgm:pt modelId="{6E999BE1-706B-4E0F-B73A-6B53B9BF2B5D}" type="sibTrans" cxnId="{8D70C200-384E-45DB-B85E-241C2DF09BEE}">
      <dgm:prSet/>
      <dgm:spPr/>
      <dgm:t>
        <a:bodyPr/>
        <a:lstStyle/>
        <a:p>
          <a:endParaRPr lang="en-US"/>
        </a:p>
      </dgm:t>
    </dgm:pt>
    <dgm:pt modelId="{8137B9C1-0F0A-496B-84B9-B7F315A6C4AD}">
      <dgm:prSet/>
      <dgm:spPr/>
      <dgm:t>
        <a:bodyPr/>
        <a:lstStyle/>
        <a:p>
          <a:pPr rtl="0"/>
          <a:r>
            <a:rPr lang="en-US" smtClean="0"/>
            <a:t>Credit or life insurance with $50K &lt; principal</a:t>
          </a:r>
          <a:endParaRPr lang="en-US"/>
        </a:p>
      </dgm:t>
    </dgm:pt>
    <dgm:pt modelId="{E2A4A079-D36C-474D-BF79-1D67ADC514DA}" type="parTrans" cxnId="{C9701D9B-651B-47E6-A60F-0769A70E8BC6}">
      <dgm:prSet/>
      <dgm:spPr/>
      <dgm:t>
        <a:bodyPr/>
        <a:lstStyle/>
        <a:p>
          <a:endParaRPr lang="en-US"/>
        </a:p>
      </dgm:t>
    </dgm:pt>
    <dgm:pt modelId="{32A6E4B7-549C-4EB7-92D0-F4EA31597B0A}" type="sibTrans" cxnId="{C9701D9B-651B-47E6-A60F-0769A70E8BC6}">
      <dgm:prSet/>
      <dgm:spPr/>
      <dgm:t>
        <a:bodyPr/>
        <a:lstStyle/>
        <a:p>
          <a:endParaRPr lang="en-US"/>
        </a:p>
      </dgm:t>
    </dgm:pt>
    <dgm:pt modelId="{CC4618F6-EBA1-4E52-8E1C-D831897403DF}">
      <dgm:prSet/>
      <dgm:spPr/>
      <dgm:t>
        <a:bodyPr/>
        <a:lstStyle/>
        <a:p>
          <a:pPr rtl="0"/>
          <a:r>
            <a:rPr lang="en-US" smtClean="0"/>
            <a:t>Employment application if $20K &lt; salary</a:t>
          </a:r>
          <a:endParaRPr lang="en-US"/>
        </a:p>
      </dgm:t>
    </dgm:pt>
    <dgm:pt modelId="{43D724BB-20BC-4C95-A7AE-699022FB47D6}" type="parTrans" cxnId="{379FF925-E302-48AC-98F4-BE15DCC1E19C}">
      <dgm:prSet/>
      <dgm:spPr/>
      <dgm:t>
        <a:bodyPr/>
        <a:lstStyle/>
        <a:p>
          <a:endParaRPr lang="en-US"/>
        </a:p>
      </dgm:t>
    </dgm:pt>
    <dgm:pt modelId="{90EC8419-AE94-43BA-9888-35BF06CD85FE}" type="sibTrans" cxnId="{379FF925-E302-48AC-98F4-BE15DCC1E19C}">
      <dgm:prSet/>
      <dgm:spPr/>
      <dgm:t>
        <a:bodyPr/>
        <a:lstStyle/>
        <a:p>
          <a:endParaRPr lang="en-US"/>
        </a:p>
      </dgm:t>
    </dgm:pt>
    <dgm:pt modelId="{C6F9A240-1A11-428B-87F5-A1813B15B53D}" type="pres">
      <dgm:prSet presAssocID="{566B6C61-BE6D-47BD-BB07-FF5F1186ABB5}" presName="diagram" presStyleCnt="0">
        <dgm:presLayoutVars>
          <dgm:chPref val="1"/>
          <dgm:dir/>
          <dgm:animOne val="branch"/>
          <dgm:animLvl val="lvl"/>
          <dgm:resizeHandles/>
        </dgm:presLayoutVars>
      </dgm:prSet>
      <dgm:spPr/>
      <dgm:t>
        <a:bodyPr/>
        <a:lstStyle/>
        <a:p>
          <a:endParaRPr lang="en-US"/>
        </a:p>
      </dgm:t>
    </dgm:pt>
    <dgm:pt modelId="{ACAB0AB1-625F-4BE5-8E9F-3A7A28C5CB42}" type="pres">
      <dgm:prSet presAssocID="{928C7FD5-B612-48CE-9556-311992F318FD}" presName="root" presStyleCnt="0"/>
      <dgm:spPr/>
    </dgm:pt>
    <dgm:pt modelId="{7ADE3A92-BFE9-42DA-8882-00852A116BEC}" type="pres">
      <dgm:prSet presAssocID="{928C7FD5-B612-48CE-9556-311992F318FD}" presName="rootComposite" presStyleCnt="0"/>
      <dgm:spPr/>
    </dgm:pt>
    <dgm:pt modelId="{ABD4A445-A51A-419B-9FC4-3F1783FE803E}" type="pres">
      <dgm:prSet presAssocID="{928C7FD5-B612-48CE-9556-311992F318FD}" presName="rootText" presStyleLbl="node1" presStyleIdx="0" presStyleCnt="2"/>
      <dgm:spPr/>
      <dgm:t>
        <a:bodyPr/>
        <a:lstStyle/>
        <a:p>
          <a:endParaRPr lang="en-US"/>
        </a:p>
      </dgm:t>
    </dgm:pt>
    <dgm:pt modelId="{4E41105C-6636-4140-8500-11A1B363BF19}" type="pres">
      <dgm:prSet presAssocID="{928C7FD5-B612-48CE-9556-311992F318FD}" presName="rootConnector" presStyleLbl="node1" presStyleIdx="0" presStyleCnt="2"/>
      <dgm:spPr/>
      <dgm:t>
        <a:bodyPr/>
        <a:lstStyle/>
        <a:p>
          <a:endParaRPr lang="en-US"/>
        </a:p>
      </dgm:t>
    </dgm:pt>
    <dgm:pt modelId="{C53C7E42-CCED-494F-B27C-F36155A1C604}" type="pres">
      <dgm:prSet presAssocID="{928C7FD5-B612-48CE-9556-311992F318FD}" presName="childShape" presStyleCnt="0"/>
      <dgm:spPr/>
    </dgm:pt>
    <dgm:pt modelId="{BACA8AD1-36AB-4704-B1FE-A870BB6ABA29}" type="pres">
      <dgm:prSet presAssocID="{9A030F2E-B7B2-48BB-968C-7F38BD950912}" presName="Name13" presStyleLbl="parChTrans1D2" presStyleIdx="0" presStyleCnt="4"/>
      <dgm:spPr/>
      <dgm:t>
        <a:bodyPr/>
        <a:lstStyle/>
        <a:p>
          <a:endParaRPr lang="en-US"/>
        </a:p>
      </dgm:t>
    </dgm:pt>
    <dgm:pt modelId="{0676D9A0-08EE-41C1-B224-82900F9C56C0}" type="pres">
      <dgm:prSet presAssocID="{8DFE8E34-3F45-47E6-B6B2-88CE3901BF31}" presName="childText" presStyleLbl="bgAcc1" presStyleIdx="0" presStyleCnt="4">
        <dgm:presLayoutVars>
          <dgm:bulletEnabled val="1"/>
        </dgm:presLayoutVars>
      </dgm:prSet>
      <dgm:spPr/>
      <dgm:t>
        <a:bodyPr/>
        <a:lstStyle/>
        <a:p>
          <a:endParaRPr lang="en-US"/>
        </a:p>
      </dgm:t>
    </dgm:pt>
    <dgm:pt modelId="{4E95EEB4-D8E8-491A-88B3-2CEA9F6B916E}" type="pres">
      <dgm:prSet presAssocID="{7A239C86-CC5D-4F93-8849-C78EF58D307C}" presName="Name13" presStyleLbl="parChTrans1D2" presStyleIdx="1" presStyleCnt="4"/>
      <dgm:spPr/>
      <dgm:t>
        <a:bodyPr/>
        <a:lstStyle/>
        <a:p>
          <a:endParaRPr lang="en-US"/>
        </a:p>
      </dgm:t>
    </dgm:pt>
    <dgm:pt modelId="{D044AD5C-4A3C-4A7F-8945-DF8EF037B8B3}" type="pres">
      <dgm:prSet presAssocID="{4A920854-03B6-474A-B5D8-F73B9B7899DD}" presName="childText" presStyleLbl="bgAcc1" presStyleIdx="1" presStyleCnt="4">
        <dgm:presLayoutVars>
          <dgm:bulletEnabled val="1"/>
        </dgm:presLayoutVars>
      </dgm:prSet>
      <dgm:spPr/>
      <dgm:t>
        <a:bodyPr/>
        <a:lstStyle/>
        <a:p>
          <a:endParaRPr lang="en-US"/>
        </a:p>
      </dgm:t>
    </dgm:pt>
    <dgm:pt modelId="{A08D8E6F-A049-40C8-ABF0-4A707C213279}" type="pres">
      <dgm:prSet presAssocID="{8B26DB9B-B014-4993-BF03-AB182F75E602}" presName="root" presStyleCnt="0"/>
      <dgm:spPr/>
    </dgm:pt>
    <dgm:pt modelId="{1281A6FD-EB6C-4A2A-B7A2-1E9C11A8ABD7}" type="pres">
      <dgm:prSet presAssocID="{8B26DB9B-B014-4993-BF03-AB182F75E602}" presName="rootComposite" presStyleCnt="0"/>
      <dgm:spPr/>
    </dgm:pt>
    <dgm:pt modelId="{E8077088-ECE0-4C6F-A7BF-4339EDE3C94E}" type="pres">
      <dgm:prSet presAssocID="{8B26DB9B-B014-4993-BF03-AB182F75E602}" presName="rootText" presStyleLbl="node1" presStyleIdx="1" presStyleCnt="2"/>
      <dgm:spPr/>
      <dgm:t>
        <a:bodyPr/>
        <a:lstStyle/>
        <a:p>
          <a:endParaRPr lang="en-US"/>
        </a:p>
      </dgm:t>
    </dgm:pt>
    <dgm:pt modelId="{AA51CAEF-184E-49A7-BF39-E60161ED9AA8}" type="pres">
      <dgm:prSet presAssocID="{8B26DB9B-B014-4993-BF03-AB182F75E602}" presName="rootConnector" presStyleLbl="node1" presStyleIdx="1" presStyleCnt="2"/>
      <dgm:spPr/>
      <dgm:t>
        <a:bodyPr/>
        <a:lstStyle/>
        <a:p>
          <a:endParaRPr lang="en-US"/>
        </a:p>
      </dgm:t>
    </dgm:pt>
    <dgm:pt modelId="{FE450D25-2AE3-49D3-B129-4ED2BF899F44}" type="pres">
      <dgm:prSet presAssocID="{8B26DB9B-B014-4993-BF03-AB182F75E602}" presName="childShape" presStyleCnt="0"/>
      <dgm:spPr/>
    </dgm:pt>
    <dgm:pt modelId="{4A618EA3-F979-469A-8FDB-58B2048385DB}" type="pres">
      <dgm:prSet presAssocID="{E2A4A079-D36C-474D-BF79-1D67ADC514DA}" presName="Name13" presStyleLbl="parChTrans1D2" presStyleIdx="2" presStyleCnt="4"/>
      <dgm:spPr/>
      <dgm:t>
        <a:bodyPr/>
        <a:lstStyle/>
        <a:p>
          <a:endParaRPr lang="en-US"/>
        </a:p>
      </dgm:t>
    </dgm:pt>
    <dgm:pt modelId="{47AF058F-96AA-4EF1-9478-74EAE93F133F}" type="pres">
      <dgm:prSet presAssocID="{8137B9C1-0F0A-496B-84B9-B7F315A6C4AD}" presName="childText" presStyleLbl="bgAcc1" presStyleIdx="2" presStyleCnt="4">
        <dgm:presLayoutVars>
          <dgm:bulletEnabled val="1"/>
        </dgm:presLayoutVars>
      </dgm:prSet>
      <dgm:spPr/>
      <dgm:t>
        <a:bodyPr/>
        <a:lstStyle/>
        <a:p>
          <a:endParaRPr lang="en-US"/>
        </a:p>
      </dgm:t>
    </dgm:pt>
    <dgm:pt modelId="{7C6C5837-FC8C-4A37-B184-6272FC25EB17}" type="pres">
      <dgm:prSet presAssocID="{43D724BB-20BC-4C95-A7AE-699022FB47D6}" presName="Name13" presStyleLbl="parChTrans1D2" presStyleIdx="3" presStyleCnt="4"/>
      <dgm:spPr/>
      <dgm:t>
        <a:bodyPr/>
        <a:lstStyle/>
        <a:p>
          <a:endParaRPr lang="en-US"/>
        </a:p>
      </dgm:t>
    </dgm:pt>
    <dgm:pt modelId="{E14BFA28-9837-4115-8664-2F9D992B6777}" type="pres">
      <dgm:prSet presAssocID="{CC4618F6-EBA1-4E52-8E1C-D831897403DF}" presName="childText" presStyleLbl="bgAcc1" presStyleIdx="3" presStyleCnt="4">
        <dgm:presLayoutVars>
          <dgm:bulletEnabled val="1"/>
        </dgm:presLayoutVars>
      </dgm:prSet>
      <dgm:spPr/>
      <dgm:t>
        <a:bodyPr/>
        <a:lstStyle/>
        <a:p>
          <a:endParaRPr lang="en-US"/>
        </a:p>
      </dgm:t>
    </dgm:pt>
  </dgm:ptLst>
  <dgm:cxnLst>
    <dgm:cxn modelId="{AF9E0050-F350-4764-B721-69018D14C2E8}" type="presOf" srcId="{8137B9C1-0F0A-496B-84B9-B7F315A6C4AD}" destId="{47AF058F-96AA-4EF1-9478-74EAE93F133F}" srcOrd="0" destOrd="0" presId="urn:microsoft.com/office/officeart/2005/8/layout/hierarchy3"/>
    <dgm:cxn modelId="{F4FCD97B-2CF9-44CD-9135-B8D16BA4E5B2}" type="presOf" srcId="{E2A4A079-D36C-474D-BF79-1D67ADC514DA}" destId="{4A618EA3-F979-469A-8FDB-58B2048385DB}" srcOrd="0" destOrd="0" presId="urn:microsoft.com/office/officeart/2005/8/layout/hierarchy3"/>
    <dgm:cxn modelId="{C9701D9B-651B-47E6-A60F-0769A70E8BC6}" srcId="{8B26DB9B-B014-4993-BF03-AB182F75E602}" destId="{8137B9C1-0F0A-496B-84B9-B7F315A6C4AD}" srcOrd="0" destOrd="0" parTransId="{E2A4A079-D36C-474D-BF79-1D67ADC514DA}" sibTransId="{32A6E4B7-549C-4EB7-92D0-F4EA31597B0A}"/>
    <dgm:cxn modelId="{379FF925-E302-48AC-98F4-BE15DCC1E19C}" srcId="{8B26DB9B-B014-4993-BF03-AB182F75E602}" destId="{CC4618F6-EBA1-4E52-8E1C-D831897403DF}" srcOrd="1" destOrd="0" parTransId="{43D724BB-20BC-4C95-A7AE-699022FB47D6}" sibTransId="{90EC8419-AE94-43BA-9888-35BF06CD85FE}"/>
    <dgm:cxn modelId="{3EAC0016-92CE-48B4-8F71-E428863F43A7}" type="presOf" srcId="{7A239C86-CC5D-4F93-8849-C78EF58D307C}" destId="{4E95EEB4-D8E8-491A-88B3-2CEA9F6B916E}" srcOrd="0" destOrd="0" presId="urn:microsoft.com/office/officeart/2005/8/layout/hierarchy3"/>
    <dgm:cxn modelId="{9A417080-113B-464B-9D9F-7C12AEA9795A}" type="presOf" srcId="{8DFE8E34-3F45-47E6-B6B2-88CE3901BF31}" destId="{0676D9A0-08EE-41C1-B224-82900F9C56C0}" srcOrd="0" destOrd="0" presId="urn:microsoft.com/office/officeart/2005/8/layout/hierarchy3"/>
    <dgm:cxn modelId="{70CD6783-42C6-416F-B2E4-AC5B0CE9771F}" type="presOf" srcId="{8B26DB9B-B014-4993-BF03-AB182F75E602}" destId="{E8077088-ECE0-4C6F-A7BF-4339EDE3C94E}" srcOrd="0" destOrd="0" presId="urn:microsoft.com/office/officeart/2005/8/layout/hierarchy3"/>
    <dgm:cxn modelId="{E7ECF866-10C6-4E66-B538-82E9221447F9}" type="presOf" srcId="{928C7FD5-B612-48CE-9556-311992F318FD}" destId="{ABD4A445-A51A-419B-9FC4-3F1783FE803E}" srcOrd="0" destOrd="0" presId="urn:microsoft.com/office/officeart/2005/8/layout/hierarchy3"/>
    <dgm:cxn modelId="{69CFDBC3-D6AE-4DF4-82DA-F05E64187CF6}" type="presOf" srcId="{566B6C61-BE6D-47BD-BB07-FF5F1186ABB5}" destId="{C6F9A240-1A11-428B-87F5-A1813B15B53D}" srcOrd="0" destOrd="0" presId="urn:microsoft.com/office/officeart/2005/8/layout/hierarchy3"/>
    <dgm:cxn modelId="{8D70C200-384E-45DB-B85E-241C2DF09BEE}" srcId="{566B6C61-BE6D-47BD-BB07-FF5F1186ABB5}" destId="{8B26DB9B-B014-4993-BF03-AB182F75E602}" srcOrd="1" destOrd="0" parTransId="{9EAA05E5-FC02-4AAC-BCB2-583410C64FFE}" sibTransId="{6E999BE1-706B-4E0F-B73A-6B53B9BF2B5D}"/>
    <dgm:cxn modelId="{718F85F6-B1C1-4CEA-AFE1-F77D53C42B50}" type="presOf" srcId="{8B26DB9B-B014-4993-BF03-AB182F75E602}" destId="{AA51CAEF-184E-49A7-BF39-E60161ED9AA8}" srcOrd="1" destOrd="0" presId="urn:microsoft.com/office/officeart/2005/8/layout/hierarchy3"/>
    <dgm:cxn modelId="{6A2CC76E-9FA9-40C2-B57E-418663D856DD}" srcId="{566B6C61-BE6D-47BD-BB07-FF5F1186ABB5}" destId="{928C7FD5-B612-48CE-9556-311992F318FD}" srcOrd="0" destOrd="0" parTransId="{E711D7A0-CB99-4C19-AA1F-4CB81E7C9FF4}" sibTransId="{487922A5-33AF-4372-8874-C683B705324B}"/>
    <dgm:cxn modelId="{B0F1C9F6-85B0-49C5-AC1B-CF757724544B}" type="presOf" srcId="{928C7FD5-B612-48CE-9556-311992F318FD}" destId="{4E41105C-6636-4140-8500-11A1B363BF19}" srcOrd="1" destOrd="0" presId="urn:microsoft.com/office/officeart/2005/8/layout/hierarchy3"/>
    <dgm:cxn modelId="{E4BD2839-BD1D-4F15-8A90-57708816FEF1}" type="presOf" srcId="{4A920854-03B6-474A-B5D8-F73B9B7899DD}" destId="{D044AD5C-4A3C-4A7F-8945-DF8EF037B8B3}" srcOrd="0" destOrd="0" presId="urn:microsoft.com/office/officeart/2005/8/layout/hierarchy3"/>
    <dgm:cxn modelId="{9BDB9DD2-F030-4C7B-B643-D9E61A5CE449}" srcId="{928C7FD5-B612-48CE-9556-311992F318FD}" destId="{8DFE8E34-3F45-47E6-B6B2-88CE3901BF31}" srcOrd="0" destOrd="0" parTransId="{9A030F2E-B7B2-48BB-968C-7F38BD950912}" sibTransId="{A6FC8955-5A84-42A9-B723-2C2394ECF42F}"/>
    <dgm:cxn modelId="{1AA93AFF-3E59-4519-A238-CCCB79BD31DA}" type="presOf" srcId="{43D724BB-20BC-4C95-A7AE-699022FB47D6}" destId="{7C6C5837-FC8C-4A37-B184-6272FC25EB17}" srcOrd="0" destOrd="0" presId="urn:microsoft.com/office/officeart/2005/8/layout/hierarchy3"/>
    <dgm:cxn modelId="{70D10841-1CFB-4D8E-A9C5-47B697953F05}" type="presOf" srcId="{9A030F2E-B7B2-48BB-968C-7F38BD950912}" destId="{BACA8AD1-36AB-4704-B1FE-A870BB6ABA29}" srcOrd="0" destOrd="0" presId="urn:microsoft.com/office/officeart/2005/8/layout/hierarchy3"/>
    <dgm:cxn modelId="{42C0308B-0617-4441-8F77-5CA6F16849D6}" type="presOf" srcId="{CC4618F6-EBA1-4E52-8E1C-D831897403DF}" destId="{E14BFA28-9837-4115-8664-2F9D992B6777}" srcOrd="0" destOrd="0" presId="urn:microsoft.com/office/officeart/2005/8/layout/hierarchy3"/>
    <dgm:cxn modelId="{3D048B56-5F86-4682-BB89-AD46194E8DCF}" srcId="{928C7FD5-B612-48CE-9556-311992F318FD}" destId="{4A920854-03B6-474A-B5D8-F73B9B7899DD}" srcOrd="1" destOrd="0" parTransId="{7A239C86-CC5D-4F93-8849-C78EF58D307C}" sibTransId="{159A6ED7-898E-4DF8-BE1C-71B230DF8D41}"/>
    <dgm:cxn modelId="{3B10800B-13CF-41FF-9373-81F0E52879B8}" type="presParOf" srcId="{C6F9A240-1A11-428B-87F5-A1813B15B53D}" destId="{ACAB0AB1-625F-4BE5-8E9F-3A7A28C5CB42}" srcOrd="0" destOrd="0" presId="urn:microsoft.com/office/officeart/2005/8/layout/hierarchy3"/>
    <dgm:cxn modelId="{651712C1-215E-460A-B776-E58BA7CBD56E}" type="presParOf" srcId="{ACAB0AB1-625F-4BE5-8E9F-3A7A28C5CB42}" destId="{7ADE3A92-BFE9-42DA-8882-00852A116BEC}" srcOrd="0" destOrd="0" presId="urn:microsoft.com/office/officeart/2005/8/layout/hierarchy3"/>
    <dgm:cxn modelId="{8E206A14-D57E-4700-8F5B-A58FCFC6480D}" type="presParOf" srcId="{7ADE3A92-BFE9-42DA-8882-00852A116BEC}" destId="{ABD4A445-A51A-419B-9FC4-3F1783FE803E}" srcOrd="0" destOrd="0" presId="urn:microsoft.com/office/officeart/2005/8/layout/hierarchy3"/>
    <dgm:cxn modelId="{44609DA3-6262-4EE3-A99A-3052A9CF91B3}" type="presParOf" srcId="{7ADE3A92-BFE9-42DA-8882-00852A116BEC}" destId="{4E41105C-6636-4140-8500-11A1B363BF19}" srcOrd="1" destOrd="0" presId="urn:microsoft.com/office/officeart/2005/8/layout/hierarchy3"/>
    <dgm:cxn modelId="{C0661119-98FD-464C-AEEF-D5ED23C1B2DE}" type="presParOf" srcId="{ACAB0AB1-625F-4BE5-8E9F-3A7A28C5CB42}" destId="{C53C7E42-CCED-494F-B27C-F36155A1C604}" srcOrd="1" destOrd="0" presId="urn:microsoft.com/office/officeart/2005/8/layout/hierarchy3"/>
    <dgm:cxn modelId="{C24BAA98-271B-4BFD-8237-46667A19CB7E}" type="presParOf" srcId="{C53C7E42-CCED-494F-B27C-F36155A1C604}" destId="{BACA8AD1-36AB-4704-B1FE-A870BB6ABA29}" srcOrd="0" destOrd="0" presId="urn:microsoft.com/office/officeart/2005/8/layout/hierarchy3"/>
    <dgm:cxn modelId="{D10A3E2F-6F01-44B2-BCB6-EB50B3538A8A}" type="presParOf" srcId="{C53C7E42-CCED-494F-B27C-F36155A1C604}" destId="{0676D9A0-08EE-41C1-B224-82900F9C56C0}" srcOrd="1" destOrd="0" presId="urn:microsoft.com/office/officeart/2005/8/layout/hierarchy3"/>
    <dgm:cxn modelId="{0EDB64CE-6B9E-4A3D-8C28-11AF574F65D0}" type="presParOf" srcId="{C53C7E42-CCED-494F-B27C-F36155A1C604}" destId="{4E95EEB4-D8E8-491A-88B3-2CEA9F6B916E}" srcOrd="2" destOrd="0" presId="urn:microsoft.com/office/officeart/2005/8/layout/hierarchy3"/>
    <dgm:cxn modelId="{78FF27A9-6CCE-4CEE-A3DB-C43AFFC6F073}" type="presParOf" srcId="{C53C7E42-CCED-494F-B27C-F36155A1C604}" destId="{D044AD5C-4A3C-4A7F-8945-DF8EF037B8B3}" srcOrd="3" destOrd="0" presId="urn:microsoft.com/office/officeart/2005/8/layout/hierarchy3"/>
    <dgm:cxn modelId="{FABF4587-7EFE-4473-85E9-69D0E2A42ABD}" type="presParOf" srcId="{C6F9A240-1A11-428B-87F5-A1813B15B53D}" destId="{A08D8E6F-A049-40C8-ABF0-4A707C213279}" srcOrd="1" destOrd="0" presId="urn:microsoft.com/office/officeart/2005/8/layout/hierarchy3"/>
    <dgm:cxn modelId="{D4C4934E-80B1-4938-B392-456FCB964B6E}" type="presParOf" srcId="{A08D8E6F-A049-40C8-ABF0-4A707C213279}" destId="{1281A6FD-EB6C-4A2A-B7A2-1E9C11A8ABD7}" srcOrd="0" destOrd="0" presId="urn:microsoft.com/office/officeart/2005/8/layout/hierarchy3"/>
    <dgm:cxn modelId="{FFB752E3-E28C-4CF7-9962-79B45B94B8F0}" type="presParOf" srcId="{1281A6FD-EB6C-4A2A-B7A2-1E9C11A8ABD7}" destId="{E8077088-ECE0-4C6F-A7BF-4339EDE3C94E}" srcOrd="0" destOrd="0" presId="urn:microsoft.com/office/officeart/2005/8/layout/hierarchy3"/>
    <dgm:cxn modelId="{782B516D-E383-4237-B7A4-09F4DF1842AE}" type="presParOf" srcId="{1281A6FD-EB6C-4A2A-B7A2-1E9C11A8ABD7}" destId="{AA51CAEF-184E-49A7-BF39-E60161ED9AA8}" srcOrd="1" destOrd="0" presId="urn:microsoft.com/office/officeart/2005/8/layout/hierarchy3"/>
    <dgm:cxn modelId="{2AEF3144-D19D-4578-8226-BD5C2B2245F8}" type="presParOf" srcId="{A08D8E6F-A049-40C8-ABF0-4A707C213279}" destId="{FE450D25-2AE3-49D3-B129-4ED2BF899F44}" srcOrd="1" destOrd="0" presId="urn:microsoft.com/office/officeart/2005/8/layout/hierarchy3"/>
    <dgm:cxn modelId="{99A9AAD8-A066-4EC0-9151-41C5614ECADF}" type="presParOf" srcId="{FE450D25-2AE3-49D3-B129-4ED2BF899F44}" destId="{4A618EA3-F979-469A-8FDB-58B2048385DB}" srcOrd="0" destOrd="0" presId="urn:microsoft.com/office/officeart/2005/8/layout/hierarchy3"/>
    <dgm:cxn modelId="{334370A6-EE9F-45B8-AA26-AC2AD12D9713}" type="presParOf" srcId="{FE450D25-2AE3-49D3-B129-4ED2BF899F44}" destId="{47AF058F-96AA-4EF1-9478-74EAE93F133F}" srcOrd="1" destOrd="0" presId="urn:microsoft.com/office/officeart/2005/8/layout/hierarchy3"/>
    <dgm:cxn modelId="{3B56A276-7660-4A30-A1A3-39CC16D3DC28}" type="presParOf" srcId="{FE450D25-2AE3-49D3-B129-4ED2BF899F44}" destId="{7C6C5837-FC8C-4A37-B184-6272FC25EB17}" srcOrd="2" destOrd="0" presId="urn:microsoft.com/office/officeart/2005/8/layout/hierarchy3"/>
    <dgm:cxn modelId="{C333D5D4-ACB1-454F-ACB8-4D630B231A52}" type="presParOf" srcId="{FE450D25-2AE3-49D3-B129-4ED2BF899F44}" destId="{E14BFA28-9837-4115-8664-2F9D992B677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FFEEFC6-3587-4F94-A7E8-5F2DA17C12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B743364-1A4B-48F6-9BD1-ECF42746FD81}">
      <dgm:prSet/>
      <dgm:spPr>
        <a:solidFill>
          <a:schemeClr val="tx2">
            <a:lumMod val="25000"/>
          </a:schemeClr>
        </a:solidFill>
      </dgm:spPr>
      <dgm:t>
        <a:bodyPr/>
        <a:lstStyle/>
        <a:p>
          <a:pPr rtl="0"/>
          <a:r>
            <a:rPr lang="en-US" dirty="0" smtClean="0"/>
            <a:t>Resale of Consumer Reports</a:t>
          </a:r>
          <a:endParaRPr lang="en-US" dirty="0"/>
        </a:p>
      </dgm:t>
    </dgm:pt>
    <dgm:pt modelId="{1D2FDB2B-8BB9-4311-AD36-7CBACBD800C3}" type="parTrans" cxnId="{34B80ADF-D9B9-4CB2-96FD-56664D3AD45A}">
      <dgm:prSet/>
      <dgm:spPr/>
      <dgm:t>
        <a:bodyPr/>
        <a:lstStyle/>
        <a:p>
          <a:endParaRPr lang="en-US"/>
        </a:p>
      </dgm:t>
    </dgm:pt>
    <dgm:pt modelId="{01915D1C-1251-42E5-9453-5830A2A4538F}" type="sibTrans" cxnId="{34B80ADF-D9B9-4CB2-96FD-56664D3AD45A}">
      <dgm:prSet/>
      <dgm:spPr/>
      <dgm:t>
        <a:bodyPr/>
        <a:lstStyle/>
        <a:p>
          <a:endParaRPr lang="en-US"/>
        </a:p>
      </dgm:t>
    </dgm:pt>
    <dgm:pt modelId="{8844918E-2333-4879-B7C3-E82C9D4A3097}">
      <dgm:prSet custT="1"/>
      <dgm:spPr>
        <a:solidFill>
          <a:schemeClr val="tx2">
            <a:lumMod val="90000"/>
            <a:alpha val="90000"/>
          </a:schemeClr>
        </a:solidFill>
      </dgm:spPr>
      <dgm:t>
        <a:bodyPr/>
        <a:lstStyle/>
        <a:p>
          <a:pPr rtl="0"/>
          <a:r>
            <a:rPr lang="en-US" sz="3600" dirty="0" smtClean="0"/>
            <a:t>Information one CRA obtains from another</a:t>
          </a:r>
          <a:endParaRPr lang="en-US" sz="3600" dirty="0"/>
        </a:p>
      </dgm:t>
    </dgm:pt>
    <dgm:pt modelId="{C8049316-4653-4E98-ACF9-36844621ABB1}" type="parTrans" cxnId="{F2A97417-7F34-46A1-A789-8E86E511074C}">
      <dgm:prSet/>
      <dgm:spPr/>
      <dgm:t>
        <a:bodyPr/>
        <a:lstStyle/>
        <a:p>
          <a:endParaRPr lang="en-US"/>
        </a:p>
      </dgm:t>
    </dgm:pt>
    <dgm:pt modelId="{A1829CD0-DEE0-4F1A-8121-5A949B880228}" type="sibTrans" cxnId="{F2A97417-7F34-46A1-A789-8E86E511074C}">
      <dgm:prSet/>
      <dgm:spPr/>
      <dgm:t>
        <a:bodyPr/>
        <a:lstStyle/>
        <a:p>
          <a:endParaRPr lang="en-US"/>
        </a:p>
      </dgm:t>
    </dgm:pt>
    <dgm:pt modelId="{D6F48BDE-ACAF-4842-A8F4-6D1A70C9F70D}">
      <dgm:prSet custT="1"/>
      <dgm:spPr>
        <a:solidFill>
          <a:schemeClr val="tx2">
            <a:lumMod val="90000"/>
            <a:alpha val="90000"/>
          </a:schemeClr>
        </a:solidFill>
      </dgm:spPr>
      <dgm:t>
        <a:bodyPr/>
        <a:lstStyle/>
        <a:p>
          <a:pPr rtl="0"/>
          <a:r>
            <a:rPr lang="en-US" sz="2400" dirty="0" smtClean="0"/>
            <a:t>Original CRA has duty to follow reasonable procedures to assure maximum possible accuracy</a:t>
          </a:r>
          <a:endParaRPr lang="en-US" sz="2400" dirty="0"/>
        </a:p>
      </dgm:t>
    </dgm:pt>
    <dgm:pt modelId="{C63B840F-FB64-4C45-9054-B9157427E5E9}" type="parTrans" cxnId="{3F6F538F-2823-45C9-B5A4-119E6BE85677}">
      <dgm:prSet/>
      <dgm:spPr/>
      <dgm:t>
        <a:bodyPr/>
        <a:lstStyle/>
        <a:p>
          <a:endParaRPr lang="en-US"/>
        </a:p>
      </dgm:t>
    </dgm:pt>
    <dgm:pt modelId="{8CA9F4C2-CC7A-4DD9-97E1-E9323A002F1E}" type="sibTrans" cxnId="{3F6F538F-2823-45C9-B5A4-119E6BE85677}">
      <dgm:prSet/>
      <dgm:spPr/>
      <dgm:t>
        <a:bodyPr/>
        <a:lstStyle/>
        <a:p>
          <a:endParaRPr lang="en-US"/>
        </a:p>
      </dgm:t>
    </dgm:pt>
    <dgm:pt modelId="{9869C6BF-47BC-4A34-86CA-638729007321}">
      <dgm:prSet custT="1"/>
      <dgm:spPr>
        <a:solidFill>
          <a:schemeClr val="tx2">
            <a:lumMod val="90000"/>
            <a:alpha val="90000"/>
          </a:schemeClr>
        </a:solidFill>
      </dgm:spPr>
      <dgm:t>
        <a:bodyPr/>
        <a:lstStyle/>
        <a:p>
          <a:pPr rtl="0"/>
          <a:r>
            <a:rPr lang="en-US" sz="2400" dirty="0" smtClean="0"/>
            <a:t>Reseller must accurately report the original information</a:t>
          </a:r>
          <a:endParaRPr lang="en-US" sz="2400" dirty="0"/>
        </a:p>
      </dgm:t>
    </dgm:pt>
    <dgm:pt modelId="{9970C63F-C589-46E5-9C91-5E7640BF856B}" type="parTrans" cxnId="{A9AD6F3A-BCF2-46CE-832C-334E9A103EFE}">
      <dgm:prSet/>
      <dgm:spPr/>
      <dgm:t>
        <a:bodyPr/>
        <a:lstStyle/>
        <a:p>
          <a:endParaRPr lang="en-US"/>
        </a:p>
      </dgm:t>
    </dgm:pt>
    <dgm:pt modelId="{58ED9D05-CCB6-49F3-9924-228EDC368D86}" type="sibTrans" cxnId="{A9AD6F3A-BCF2-46CE-832C-334E9A103EFE}">
      <dgm:prSet/>
      <dgm:spPr/>
      <dgm:t>
        <a:bodyPr/>
        <a:lstStyle/>
        <a:p>
          <a:endParaRPr lang="en-US"/>
        </a:p>
      </dgm:t>
    </dgm:pt>
    <dgm:pt modelId="{D368D04D-220A-4C9C-8D7B-6810072930B6}">
      <dgm:prSet custT="1"/>
      <dgm:spPr>
        <a:solidFill>
          <a:schemeClr val="tx2">
            <a:lumMod val="90000"/>
            <a:alpha val="90000"/>
          </a:schemeClr>
        </a:solidFill>
      </dgm:spPr>
      <dgm:t>
        <a:bodyPr/>
        <a:lstStyle/>
        <a:p>
          <a:pPr rtl="0"/>
          <a:r>
            <a:rPr lang="en-US" sz="2400" dirty="0" smtClean="0"/>
            <a:t>15 USC 1681e(e)</a:t>
          </a:r>
          <a:endParaRPr lang="en-US" sz="2400" dirty="0"/>
        </a:p>
      </dgm:t>
    </dgm:pt>
    <dgm:pt modelId="{D05746D6-8256-45FA-968B-0BACF3CC9472}" type="parTrans" cxnId="{9F035906-4A1F-4BF0-8689-F857FC98F0C1}">
      <dgm:prSet/>
      <dgm:spPr/>
    </dgm:pt>
    <dgm:pt modelId="{49C6060E-814E-4612-8CCD-05ED659C1CBA}" type="sibTrans" cxnId="{9F035906-4A1F-4BF0-8689-F857FC98F0C1}">
      <dgm:prSet/>
      <dgm:spPr/>
    </dgm:pt>
    <dgm:pt modelId="{98EC4BF4-3FF0-4C51-AF2C-AF4C63528572}" type="pres">
      <dgm:prSet presAssocID="{9FFEEFC6-3587-4F94-A7E8-5F2DA17C12E7}" presName="Name0" presStyleCnt="0">
        <dgm:presLayoutVars>
          <dgm:dir/>
          <dgm:animLvl val="lvl"/>
          <dgm:resizeHandles val="exact"/>
        </dgm:presLayoutVars>
      </dgm:prSet>
      <dgm:spPr/>
      <dgm:t>
        <a:bodyPr/>
        <a:lstStyle/>
        <a:p>
          <a:endParaRPr lang="en-US"/>
        </a:p>
      </dgm:t>
    </dgm:pt>
    <dgm:pt modelId="{8BC8F570-B20C-4671-A015-2738FEBAB549}" type="pres">
      <dgm:prSet presAssocID="{2B743364-1A4B-48F6-9BD1-ECF42746FD81}" presName="linNode" presStyleCnt="0"/>
      <dgm:spPr/>
    </dgm:pt>
    <dgm:pt modelId="{766C131E-D9A5-4CB7-BF5C-03B689FA145D}" type="pres">
      <dgm:prSet presAssocID="{2B743364-1A4B-48F6-9BD1-ECF42746FD81}" presName="parentText" presStyleLbl="node1" presStyleIdx="0" presStyleCnt="1">
        <dgm:presLayoutVars>
          <dgm:chMax val="1"/>
          <dgm:bulletEnabled val="1"/>
        </dgm:presLayoutVars>
      </dgm:prSet>
      <dgm:spPr/>
      <dgm:t>
        <a:bodyPr/>
        <a:lstStyle/>
        <a:p>
          <a:endParaRPr lang="en-US"/>
        </a:p>
      </dgm:t>
    </dgm:pt>
    <dgm:pt modelId="{BADDBE9C-4E57-43B5-9540-CC5F22B4E4D0}" type="pres">
      <dgm:prSet presAssocID="{2B743364-1A4B-48F6-9BD1-ECF42746FD81}" presName="descendantText" presStyleLbl="alignAccFollowNode1" presStyleIdx="0" presStyleCnt="1">
        <dgm:presLayoutVars>
          <dgm:bulletEnabled val="1"/>
        </dgm:presLayoutVars>
      </dgm:prSet>
      <dgm:spPr/>
      <dgm:t>
        <a:bodyPr/>
        <a:lstStyle/>
        <a:p>
          <a:endParaRPr lang="en-US"/>
        </a:p>
      </dgm:t>
    </dgm:pt>
  </dgm:ptLst>
  <dgm:cxnLst>
    <dgm:cxn modelId="{9F035906-4A1F-4BF0-8689-F857FC98F0C1}" srcId="{2B743364-1A4B-48F6-9BD1-ECF42746FD81}" destId="{D368D04D-220A-4C9C-8D7B-6810072930B6}" srcOrd="1" destOrd="0" parTransId="{D05746D6-8256-45FA-968B-0BACF3CC9472}" sibTransId="{49C6060E-814E-4612-8CCD-05ED659C1CBA}"/>
    <dgm:cxn modelId="{3EF93608-D12C-44B9-863D-3CDD2DAD67C5}" type="presOf" srcId="{8844918E-2333-4879-B7C3-E82C9D4A3097}" destId="{BADDBE9C-4E57-43B5-9540-CC5F22B4E4D0}" srcOrd="0" destOrd="0" presId="urn:microsoft.com/office/officeart/2005/8/layout/vList5"/>
    <dgm:cxn modelId="{F2A97417-7F34-46A1-A789-8E86E511074C}" srcId="{2B743364-1A4B-48F6-9BD1-ECF42746FD81}" destId="{8844918E-2333-4879-B7C3-E82C9D4A3097}" srcOrd="0" destOrd="0" parTransId="{C8049316-4653-4E98-ACF9-36844621ABB1}" sibTransId="{A1829CD0-DEE0-4F1A-8121-5A949B880228}"/>
    <dgm:cxn modelId="{34B80ADF-D9B9-4CB2-96FD-56664D3AD45A}" srcId="{9FFEEFC6-3587-4F94-A7E8-5F2DA17C12E7}" destId="{2B743364-1A4B-48F6-9BD1-ECF42746FD81}" srcOrd="0" destOrd="0" parTransId="{1D2FDB2B-8BB9-4311-AD36-7CBACBD800C3}" sibTransId="{01915D1C-1251-42E5-9453-5830A2A4538F}"/>
    <dgm:cxn modelId="{A9AD6F3A-BCF2-46CE-832C-334E9A103EFE}" srcId="{8844918E-2333-4879-B7C3-E82C9D4A3097}" destId="{9869C6BF-47BC-4A34-86CA-638729007321}" srcOrd="1" destOrd="0" parTransId="{9970C63F-C589-46E5-9C91-5E7640BF856B}" sibTransId="{58ED9D05-CCB6-49F3-9924-228EDC368D86}"/>
    <dgm:cxn modelId="{F22B9649-266C-420F-BF23-BECFD87BE4C5}" type="presOf" srcId="{2B743364-1A4B-48F6-9BD1-ECF42746FD81}" destId="{766C131E-D9A5-4CB7-BF5C-03B689FA145D}" srcOrd="0" destOrd="0" presId="urn:microsoft.com/office/officeart/2005/8/layout/vList5"/>
    <dgm:cxn modelId="{8442E1A2-C51A-4204-A4F7-0F2AD90354B7}" type="presOf" srcId="{D368D04D-220A-4C9C-8D7B-6810072930B6}" destId="{BADDBE9C-4E57-43B5-9540-CC5F22B4E4D0}" srcOrd="0" destOrd="3" presId="urn:microsoft.com/office/officeart/2005/8/layout/vList5"/>
    <dgm:cxn modelId="{5EB85C3E-441E-40BD-B0A5-F7173BAB343C}" type="presOf" srcId="{D6F48BDE-ACAF-4842-A8F4-6D1A70C9F70D}" destId="{BADDBE9C-4E57-43B5-9540-CC5F22B4E4D0}" srcOrd="0" destOrd="1" presId="urn:microsoft.com/office/officeart/2005/8/layout/vList5"/>
    <dgm:cxn modelId="{3F6F538F-2823-45C9-B5A4-119E6BE85677}" srcId="{8844918E-2333-4879-B7C3-E82C9D4A3097}" destId="{D6F48BDE-ACAF-4842-A8F4-6D1A70C9F70D}" srcOrd="0" destOrd="0" parTransId="{C63B840F-FB64-4C45-9054-B9157427E5E9}" sibTransId="{8CA9F4C2-CC7A-4DD9-97E1-E9323A002F1E}"/>
    <dgm:cxn modelId="{2366DB49-9E26-4BE8-A94E-DA4C98F1C8F9}" type="presOf" srcId="{9869C6BF-47BC-4A34-86CA-638729007321}" destId="{BADDBE9C-4E57-43B5-9540-CC5F22B4E4D0}" srcOrd="0" destOrd="2" presId="urn:microsoft.com/office/officeart/2005/8/layout/vList5"/>
    <dgm:cxn modelId="{E9C2E16E-7D7F-4C17-9661-82B486D522F6}" type="presOf" srcId="{9FFEEFC6-3587-4F94-A7E8-5F2DA17C12E7}" destId="{98EC4BF4-3FF0-4C51-AF2C-AF4C63528572}" srcOrd="0" destOrd="0" presId="urn:microsoft.com/office/officeart/2005/8/layout/vList5"/>
    <dgm:cxn modelId="{BF80E696-E205-4425-96A9-3162DB53732E}" type="presParOf" srcId="{98EC4BF4-3FF0-4C51-AF2C-AF4C63528572}" destId="{8BC8F570-B20C-4671-A015-2738FEBAB549}" srcOrd="0" destOrd="0" presId="urn:microsoft.com/office/officeart/2005/8/layout/vList5"/>
    <dgm:cxn modelId="{8AFEE6CB-E3AA-42A4-8D66-64891703A761}" type="presParOf" srcId="{8BC8F570-B20C-4671-A015-2738FEBAB549}" destId="{766C131E-D9A5-4CB7-BF5C-03B689FA145D}" srcOrd="0" destOrd="0" presId="urn:microsoft.com/office/officeart/2005/8/layout/vList5"/>
    <dgm:cxn modelId="{8F6FDB7D-0CF3-43E7-85FA-EBE816C8EB33}" type="presParOf" srcId="{8BC8F570-B20C-4671-A015-2738FEBAB549}" destId="{BADDBE9C-4E57-43B5-9540-CC5F22B4E4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E9BA549-8777-4BC0-8878-8A5A990F65F4}"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US"/>
        </a:p>
      </dgm:t>
    </dgm:pt>
    <dgm:pt modelId="{4B244016-B938-4F2E-813F-96EDD336A010}">
      <dgm:prSet/>
      <dgm:spPr/>
      <dgm:t>
        <a:bodyPr/>
        <a:lstStyle/>
        <a:p>
          <a:pPr algn="l" rtl="0">
            <a:tabLst/>
          </a:pPr>
          <a:r>
            <a:rPr lang="en-US" dirty="0" smtClean="0"/>
            <a:t>CRA not liable for inaccurate report alone</a:t>
          </a:r>
          <a:endParaRPr lang="en-US" dirty="0"/>
        </a:p>
      </dgm:t>
    </dgm:pt>
    <dgm:pt modelId="{49CC4229-957A-470D-A8D5-F777AB4AB7C2}" type="parTrans" cxnId="{C177E793-D8B0-45C8-9B80-FDCABB27B389}">
      <dgm:prSet/>
      <dgm:spPr/>
      <dgm:t>
        <a:bodyPr/>
        <a:lstStyle/>
        <a:p>
          <a:endParaRPr lang="en-US"/>
        </a:p>
      </dgm:t>
    </dgm:pt>
    <dgm:pt modelId="{D4D7E4C8-63C9-42C7-A93A-A9E1C5877404}" type="sibTrans" cxnId="{C177E793-D8B0-45C8-9B80-FDCABB27B389}">
      <dgm:prSet/>
      <dgm:spPr/>
      <dgm:t>
        <a:bodyPr/>
        <a:lstStyle/>
        <a:p>
          <a:endParaRPr lang="en-US"/>
        </a:p>
      </dgm:t>
    </dgm:pt>
    <dgm:pt modelId="{C596AF16-7B9F-4AB2-B641-9CDC1A38822F}">
      <dgm:prSet/>
      <dgm:spPr/>
      <dgm:t>
        <a:bodyPr/>
        <a:lstStyle/>
        <a:p>
          <a:pPr rtl="0"/>
          <a:r>
            <a:rPr lang="en-US" dirty="0" smtClean="0"/>
            <a:t>Two-step analysis:</a:t>
          </a:r>
          <a:endParaRPr lang="en-US" dirty="0"/>
        </a:p>
      </dgm:t>
    </dgm:pt>
    <dgm:pt modelId="{1341A7C3-A812-4C5A-B4C4-A6A9D61399DE}" type="parTrans" cxnId="{69111A00-5A95-4E6E-A766-E7F0599D31A9}">
      <dgm:prSet/>
      <dgm:spPr/>
      <dgm:t>
        <a:bodyPr/>
        <a:lstStyle/>
        <a:p>
          <a:endParaRPr lang="en-US"/>
        </a:p>
      </dgm:t>
    </dgm:pt>
    <dgm:pt modelId="{F02EAC35-24DB-452A-ADD1-DCB2CA5B9B40}" type="sibTrans" cxnId="{69111A00-5A95-4E6E-A766-E7F0599D31A9}">
      <dgm:prSet/>
      <dgm:spPr/>
      <dgm:t>
        <a:bodyPr/>
        <a:lstStyle/>
        <a:p>
          <a:endParaRPr lang="en-US"/>
        </a:p>
      </dgm:t>
    </dgm:pt>
    <dgm:pt modelId="{3FE816C0-CFE5-483C-9438-E4BBFC6744A2}">
      <dgm:prSet/>
      <dgm:spPr/>
      <dgm:t>
        <a:bodyPr/>
        <a:lstStyle/>
        <a:p>
          <a:pPr rtl="0"/>
          <a:r>
            <a:rPr lang="en-US" dirty="0" smtClean="0"/>
            <a:t>Consumer must show prima facie case: inaccurate report</a:t>
          </a:r>
          <a:endParaRPr lang="en-US" dirty="0"/>
        </a:p>
      </dgm:t>
    </dgm:pt>
    <dgm:pt modelId="{073972DA-896B-45C5-9754-16ADD80A31C0}" type="parTrans" cxnId="{0CEB422B-6D7A-4392-83BF-7254980AB80C}">
      <dgm:prSet/>
      <dgm:spPr/>
      <dgm:t>
        <a:bodyPr/>
        <a:lstStyle/>
        <a:p>
          <a:endParaRPr lang="en-US"/>
        </a:p>
      </dgm:t>
    </dgm:pt>
    <dgm:pt modelId="{4EC3D8D5-D42F-41EF-8AE4-4AD7EBFCEB94}" type="sibTrans" cxnId="{0CEB422B-6D7A-4392-83BF-7254980AB80C}">
      <dgm:prSet/>
      <dgm:spPr/>
      <dgm:t>
        <a:bodyPr/>
        <a:lstStyle/>
        <a:p>
          <a:endParaRPr lang="en-US"/>
        </a:p>
      </dgm:t>
    </dgm:pt>
    <dgm:pt modelId="{26F4C2C9-310E-4490-B8F2-BA05BC760343}">
      <dgm:prSet/>
      <dgm:spPr/>
      <dgm:t>
        <a:bodyPr/>
        <a:lstStyle/>
        <a:p>
          <a:pPr rtl="0"/>
          <a:r>
            <a:rPr lang="en-US" dirty="0" smtClean="0"/>
            <a:t>CRA can avoid liability by proving it followed reasonable procedures</a:t>
          </a:r>
          <a:endParaRPr lang="en-US" dirty="0"/>
        </a:p>
      </dgm:t>
    </dgm:pt>
    <dgm:pt modelId="{FCCC2FE6-6BBE-4F5F-A1E8-C212688952EF}" type="parTrans" cxnId="{40B7D56A-AAC8-49DA-9C8E-1A8AC888380D}">
      <dgm:prSet/>
      <dgm:spPr/>
      <dgm:t>
        <a:bodyPr/>
        <a:lstStyle/>
        <a:p>
          <a:endParaRPr lang="en-US"/>
        </a:p>
      </dgm:t>
    </dgm:pt>
    <dgm:pt modelId="{775E3044-E6BE-4809-B0A1-E8CB3D1E6182}" type="sibTrans" cxnId="{40B7D56A-AAC8-49DA-9C8E-1A8AC888380D}">
      <dgm:prSet/>
      <dgm:spPr/>
      <dgm:t>
        <a:bodyPr/>
        <a:lstStyle/>
        <a:p>
          <a:endParaRPr lang="en-US"/>
        </a:p>
      </dgm:t>
    </dgm:pt>
    <dgm:pt modelId="{09718F95-170C-4D7B-867D-0EF48E41483B}" type="pres">
      <dgm:prSet presAssocID="{0E9BA549-8777-4BC0-8878-8A5A990F65F4}" presName="Name0" presStyleCnt="0">
        <dgm:presLayoutVars>
          <dgm:chMax val="7"/>
          <dgm:dir/>
          <dgm:animLvl val="lvl"/>
          <dgm:resizeHandles val="exact"/>
        </dgm:presLayoutVars>
      </dgm:prSet>
      <dgm:spPr/>
      <dgm:t>
        <a:bodyPr/>
        <a:lstStyle/>
        <a:p>
          <a:endParaRPr lang="en-US"/>
        </a:p>
      </dgm:t>
    </dgm:pt>
    <dgm:pt modelId="{711D9C5C-91B7-4FF3-AC41-87743856F2CD}" type="pres">
      <dgm:prSet presAssocID="{4B244016-B938-4F2E-813F-96EDD336A010}" presName="circle1" presStyleLbl="node1" presStyleIdx="0" presStyleCnt="2"/>
      <dgm:spPr/>
    </dgm:pt>
    <dgm:pt modelId="{17DA10D9-AA1C-4F0A-9065-A644709C1623}" type="pres">
      <dgm:prSet presAssocID="{4B244016-B938-4F2E-813F-96EDD336A010}" presName="space" presStyleCnt="0"/>
      <dgm:spPr/>
    </dgm:pt>
    <dgm:pt modelId="{2C1F708D-66E4-4893-813A-0B8A570E8F84}" type="pres">
      <dgm:prSet presAssocID="{4B244016-B938-4F2E-813F-96EDD336A010}" presName="rect1" presStyleLbl="alignAcc1" presStyleIdx="0" presStyleCnt="2"/>
      <dgm:spPr/>
      <dgm:t>
        <a:bodyPr/>
        <a:lstStyle/>
        <a:p>
          <a:endParaRPr lang="en-US"/>
        </a:p>
      </dgm:t>
    </dgm:pt>
    <dgm:pt modelId="{D34654DD-6D4E-429C-AE58-CA6F1DF54C53}" type="pres">
      <dgm:prSet presAssocID="{C596AF16-7B9F-4AB2-B641-9CDC1A38822F}" presName="vertSpace2" presStyleLbl="node1" presStyleIdx="0" presStyleCnt="2"/>
      <dgm:spPr/>
    </dgm:pt>
    <dgm:pt modelId="{318253E9-A337-4825-B9CA-6C0F0908CE99}" type="pres">
      <dgm:prSet presAssocID="{C596AF16-7B9F-4AB2-B641-9CDC1A38822F}" presName="circle2" presStyleLbl="node1" presStyleIdx="1" presStyleCnt="2"/>
      <dgm:spPr/>
    </dgm:pt>
    <dgm:pt modelId="{5BA5AFE3-73D4-4C0C-8F54-2C2598B31E31}" type="pres">
      <dgm:prSet presAssocID="{C596AF16-7B9F-4AB2-B641-9CDC1A38822F}" presName="rect2" presStyleLbl="alignAcc1" presStyleIdx="1" presStyleCnt="2" custScaleY="95909"/>
      <dgm:spPr/>
      <dgm:t>
        <a:bodyPr/>
        <a:lstStyle/>
        <a:p>
          <a:endParaRPr lang="en-US"/>
        </a:p>
      </dgm:t>
    </dgm:pt>
    <dgm:pt modelId="{870A7F60-7813-4396-B19D-602E9BFC5E4A}" type="pres">
      <dgm:prSet presAssocID="{4B244016-B938-4F2E-813F-96EDD336A010}" presName="rect1ParTx" presStyleLbl="alignAcc1" presStyleIdx="1" presStyleCnt="2">
        <dgm:presLayoutVars>
          <dgm:chMax val="1"/>
          <dgm:bulletEnabled val="1"/>
        </dgm:presLayoutVars>
      </dgm:prSet>
      <dgm:spPr/>
      <dgm:t>
        <a:bodyPr/>
        <a:lstStyle/>
        <a:p>
          <a:endParaRPr lang="en-US"/>
        </a:p>
      </dgm:t>
    </dgm:pt>
    <dgm:pt modelId="{6B918538-FEF7-43E3-84D3-3D93F24B0AB8}" type="pres">
      <dgm:prSet presAssocID="{4B244016-B938-4F2E-813F-96EDD336A010}" presName="rect1ChTx" presStyleLbl="alignAcc1" presStyleIdx="1" presStyleCnt="2">
        <dgm:presLayoutVars>
          <dgm:bulletEnabled val="1"/>
        </dgm:presLayoutVars>
      </dgm:prSet>
      <dgm:spPr/>
    </dgm:pt>
    <dgm:pt modelId="{C5086060-F18C-41FD-9DD7-F7341D2A9A3B}" type="pres">
      <dgm:prSet presAssocID="{C596AF16-7B9F-4AB2-B641-9CDC1A38822F}" presName="rect2ParTx" presStyleLbl="alignAcc1" presStyleIdx="1" presStyleCnt="2">
        <dgm:presLayoutVars>
          <dgm:chMax val="1"/>
          <dgm:bulletEnabled val="1"/>
        </dgm:presLayoutVars>
      </dgm:prSet>
      <dgm:spPr/>
      <dgm:t>
        <a:bodyPr/>
        <a:lstStyle/>
        <a:p>
          <a:endParaRPr lang="en-US"/>
        </a:p>
      </dgm:t>
    </dgm:pt>
    <dgm:pt modelId="{09738113-C8F5-4488-8FB3-0643D3B26D96}" type="pres">
      <dgm:prSet presAssocID="{C596AF16-7B9F-4AB2-B641-9CDC1A38822F}" presName="rect2ChTx" presStyleLbl="alignAcc1" presStyleIdx="1" presStyleCnt="2">
        <dgm:presLayoutVars>
          <dgm:bulletEnabled val="1"/>
        </dgm:presLayoutVars>
      </dgm:prSet>
      <dgm:spPr/>
      <dgm:t>
        <a:bodyPr/>
        <a:lstStyle/>
        <a:p>
          <a:endParaRPr lang="en-US"/>
        </a:p>
      </dgm:t>
    </dgm:pt>
  </dgm:ptLst>
  <dgm:cxnLst>
    <dgm:cxn modelId="{2F05AB62-2826-45E0-AF5D-EEC0510B2F98}" type="presOf" srcId="{26F4C2C9-310E-4490-B8F2-BA05BC760343}" destId="{09738113-C8F5-4488-8FB3-0643D3B26D96}" srcOrd="0" destOrd="1" presId="urn:microsoft.com/office/officeart/2005/8/layout/target3"/>
    <dgm:cxn modelId="{3BFC4421-B1D1-4B6E-B065-C3B99A2339D9}" type="presOf" srcId="{4B244016-B938-4F2E-813F-96EDD336A010}" destId="{2C1F708D-66E4-4893-813A-0B8A570E8F84}" srcOrd="0" destOrd="0" presId="urn:microsoft.com/office/officeart/2005/8/layout/target3"/>
    <dgm:cxn modelId="{9BCE5B5A-2EEE-4F20-9097-98302DF3DF37}" type="presOf" srcId="{C596AF16-7B9F-4AB2-B641-9CDC1A38822F}" destId="{C5086060-F18C-41FD-9DD7-F7341D2A9A3B}" srcOrd="1" destOrd="0" presId="urn:microsoft.com/office/officeart/2005/8/layout/target3"/>
    <dgm:cxn modelId="{550F04D3-D773-440D-81D1-645BB009F6E2}" type="presOf" srcId="{3FE816C0-CFE5-483C-9438-E4BBFC6744A2}" destId="{09738113-C8F5-4488-8FB3-0643D3B26D96}" srcOrd="0" destOrd="0" presId="urn:microsoft.com/office/officeart/2005/8/layout/target3"/>
    <dgm:cxn modelId="{BC80DCCF-A6AE-4CE4-9284-A19DBDCEDF48}" type="presOf" srcId="{4B244016-B938-4F2E-813F-96EDD336A010}" destId="{870A7F60-7813-4396-B19D-602E9BFC5E4A}" srcOrd="1" destOrd="0" presId="urn:microsoft.com/office/officeart/2005/8/layout/target3"/>
    <dgm:cxn modelId="{BA1137DC-0D07-4EA7-9EDF-E9A84E1A4D08}" type="presOf" srcId="{C596AF16-7B9F-4AB2-B641-9CDC1A38822F}" destId="{5BA5AFE3-73D4-4C0C-8F54-2C2598B31E31}" srcOrd="0" destOrd="0" presId="urn:microsoft.com/office/officeart/2005/8/layout/target3"/>
    <dgm:cxn modelId="{0CEB422B-6D7A-4392-83BF-7254980AB80C}" srcId="{C596AF16-7B9F-4AB2-B641-9CDC1A38822F}" destId="{3FE816C0-CFE5-483C-9438-E4BBFC6744A2}" srcOrd="0" destOrd="0" parTransId="{073972DA-896B-45C5-9754-16ADD80A31C0}" sibTransId="{4EC3D8D5-D42F-41EF-8AE4-4AD7EBFCEB94}"/>
    <dgm:cxn modelId="{BBF13310-19A1-4353-AE42-C82C5BE7529A}" type="presOf" srcId="{0E9BA549-8777-4BC0-8878-8A5A990F65F4}" destId="{09718F95-170C-4D7B-867D-0EF48E41483B}" srcOrd="0" destOrd="0" presId="urn:microsoft.com/office/officeart/2005/8/layout/target3"/>
    <dgm:cxn modelId="{40B7D56A-AAC8-49DA-9C8E-1A8AC888380D}" srcId="{C596AF16-7B9F-4AB2-B641-9CDC1A38822F}" destId="{26F4C2C9-310E-4490-B8F2-BA05BC760343}" srcOrd="1" destOrd="0" parTransId="{FCCC2FE6-6BBE-4F5F-A1E8-C212688952EF}" sibTransId="{775E3044-E6BE-4809-B0A1-E8CB3D1E6182}"/>
    <dgm:cxn modelId="{69111A00-5A95-4E6E-A766-E7F0599D31A9}" srcId="{0E9BA549-8777-4BC0-8878-8A5A990F65F4}" destId="{C596AF16-7B9F-4AB2-B641-9CDC1A38822F}" srcOrd="1" destOrd="0" parTransId="{1341A7C3-A812-4C5A-B4C4-A6A9D61399DE}" sibTransId="{F02EAC35-24DB-452A-ADD1-DCB2CA5B9B40}"/>
    <dgm:cxn modelId="{C177E793-D8B0-45C8-9B80-FDCABB27B389}" srcId="{0E9BA549-8777-4BC0-8878-8A5A990F65F4}" destId="{4B244016-B938-4F2E-813F-96EDD336A010}" srcOrd="0" destOrd="0" parTransId="{49CC4229-957A-470D-A8D5-F777AB4AB7C2}" sibTransId="{D4D7E4C8-63C9-42C7-A93A-A9E1C5877404}"/>
    <dgm:cxn modelId="{52160CA7-E1D7-42B2-92C3-B3DBAF44B0CA}" type="presParOf" srcId="{09718F95-170C-4D7B-867D-0EF48E41483B}" destId="{711D9C5C-91B7-4FF3-AC41-87743856F2CD}" srcOrd="0" destOrd="0" presId="urn:microsoft.com/office/officeart/2005/8/layout/target3"/>
    <dgm:cxn modelId="{86B2D893-FA26-4C1F-8D7C-D9E3B1B0274F}" type="presParOf" srcId="{09718F95-170C-4D7B-867D-0EF48E41483B}" destId="{17DA10D9-AA1C-4F0A-9065-A644709C1623}" srcOrd="1" destOrd="0" presId="urn:microsoft.com/office/officeart/2005/8/layout/target3"/>
    <dgm:cxn modelId="{018C377A-882C-4088-9270-75A789F00A07}" type="presParOf" srcId="{09718F95-170C-4D7B-867D-0EF48E41483B}" destId="{2C1F708D-66E4-4893-813A-0B8A570E8F84}" srcOrd="2" destOrd="0" presId="urn:microsoft.com/office/officeart/2005/8/layout/target3"/>
    <dgm:cxn modelId="{1CF5AB8C-5DE3-4751-85C9-34C864B5DDA4}" type="presParOf" srcId="{09718F95-170C-4D7B-867D-0EF48E41483B}" destId="{D34654DD-6D4E-429C-AE58-CA6F1DF54C53}" srcOrd="3" destOrd="0" presId="urn:microsoft.com/office/officeart/2005/8/layout/target3"/>
    <dgm:cxn modelId="{2E2F6B16-324D-4B2D-B274-BC2FAB109C88}" type="presParOf" srcId="{09718F95-170C-4D7B-867D-0EF48E41483B}" destId="{318253E9-A337-4825-B9CA-6C0F0908CE99}" srcOrd="4" destOrd="0" presId="urn:microsoft.com/office/officeart/2005/8/layout/target3"/>
    <dgm:cxn modelId="{A2F059E2-2974-43B8-8324-0CEA8720B4FE}" type="presParOf" srcId="{09718F95-170C-4D7B-867D-0EF48E41483B}" destId="{5BA5AFE3-73D4-4C0C-8F54-2C2598B31E31}" srcOrd="5" destOrd="0" presId="urn:microsoft.com/office/officeart/2005/8/layout/target3"/>
    <dgm:cxn modelId="{BE8E66DF-5CF6-4455-BF54-8718920B19B5}" type="presParOf" srcId="{09718F95-170C-4D7B-867D-0EF48E41483B}" destId="{870A7F60-7813-4396-B19D-602E9BFC5E4A}" srcOrd="6" destOrd="0" presId="urn:microsoft.com/office/officeart/2005/8/layout/target3"/>
    <dgm:cxn modelId="{637B707E-591D-484F-B144-5A0FCCB954B4}" type="presParOf" srcId="{09718F95-170C-4D7B-867D-0EF48E41483B}" destId="{6B918538-FEF7-43E3-84D3-3D93F24B0AB8}" srcOrd="7" destOrd="0" presId="urn:microsoft.com/office/officeart/2005/8/layout/target3"/>
    <dgm:cxn modelId="{70604BAF-D07D-41B9-9AB9-CB04BA6D0200}" type="presParOf" srcId="{09718F95-170C-4D7B-867D-0EF48E41483B}" destId="{C5086060-F18C-41FD-9DD7-F7341D2A9A3B}" srcOrd="8" destOrd="0" presId="urn:microsoft.com/office/officeart/2005/8/layout/target3"/>
    <dgm:cxn modelId="{32234DCB-17FC-4D3F-A83F-DD3E7DBB26DB}" type="presParOf" srcId="{09718F95-170C-4D7B-867D-0EF48E41483B}" destId="{09738113-C8F5-4488-8FB3-0643D3B26D96}"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6534489-EF35-4E26-A796-90B9352735D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A264B1B-0A2C-49CB-BD12-33DCD2CFE933}">
      <dgm:prSet/>
      <dgm:spPr/>
      <dgm:t>
        <a:bodyPr/>
        <a:lstStyle/>
        <a:p>
          <a:pPr rtl="0"/>
          <a:r>
            <a:rPr lang="en-US" smtClean="0"/>
            <a:t>Dispute Procedure: Summary</a:t>
          </a:r>
          <a:endParaRPr lang="en-US"/>
        </a:p>
      </dgm:t>
    </dgm:pt>
    <dgm:pt modelId="{3FF1894F-6ADA-4449-8454-284A7EC98B55}" type="parTrans" cxnId="{CDD25CEF-A735-4995-AFD0-B65D5DB3EFB2}">
      <dgm:prSet/>
      <dgm:spPr/>
      <dgm:t>
        <a:bodyPr/>
        <a:lstStyle/>
        <a:p>
          <a:endParaRPr lang="en-US"/>
        </a:p>
      </dgm:t>
    </dgm:pt>
    <dgm:pt modelId="{8A3C47B1-98A9-4AF6-93B5-FB7279CD9F81}" type="sibTrans" cxnId="{CDD25CEF-A735-4995-AFD0-B65D5DB3EFB2}">
      <dgm:prSet/>
      <dgm:spPr/>
      <dgm:t>
        <a:bodyPr/>
        <a:lstStyle/>
        <a:p>
          <a:endParaRPr lang="en-US"/>
        </a:p>
      </dgm:t>
    </dgm:pt>
    <dgm:pt modelId="{DB07A1D1-9CDC-4609-B515-C1A4140691B5}" type="pres">
      <dgm:prSet presAssocID="{B6534489-EF35-4E26-A796-90B9352735D5}" presName="linear" presStyleCnt="0">
        <dgm:presLayoutVars>
          <dgm:animLvl val="lvl"/>
          <dgm:resizeHandles val="exact"/>
        </dgm:presLayoutVars>
      </dgm:prSet>
      <dgm:spPr/>
      <dgm:t>
        <a:bodyPr/>
        <a:lstStyle/>
        <a:p>
          <a:endParaRPr lang="en-US"/>
        </a:p>
      </dgm:t>
    </dgm:pt>
    <dgm:pt modelId="{8F1BF8CE-47F5-4A8F-9845-D38454975D33}" type="pres">
      <dgm:prSet presAssocID="{5A264B1B-0A2C-49CB-BD12-33DCD2CFE933}" presName="parentText" presStyleLbl="node1" presStyleIdx="0" presStyleCnt="1">
        <dgm:presLayoutVars>
          <dgm:chMax val="0"/>
          <dgm:bulletEnabled val="1"/>
        </dgm:presLayoutVars>
      </dgm:prSet>
      <dgm:spPr/>
      <dgm:t>
        <a:bodyPr/>
        <a:lstStyle/>
        <a:p>
          <a:endParaRPr lang="en-US"/>
        </a:p>
      </dgm:t>
    </dgm:pt>
  </dgm:ptLst>
  <dgm:cxnLst>
    <dgm:cxn modelId="{CDD25CEF-A735-4995-AFD0-B65D5DB3EFB2}" srcId="{B6534489-EF35-4E26-A796-90B9352735D5}" destId="{5A264B1B-0A2C-49CB-BD12-33DCD2CFE933}" srcOrd="0" destOrd="0" parTransId="{3FF1894F-6ADA-4449-8454-284A7EC98B55}" sibTransId="{8A3C47B1-98A9-4AF6-93B5-FB7279CD9F81}"/>
    <dgm:cxn modelId="{9D4443D2-E301-4F2B-AA8E-7E70DC4761CE}" type="presOf" srcId="{5A264B1B-0A2C-49CB-BD12-33DCD2CFE933}" destId="{8F1BF8CE-47F5-4A8F-9845-D38454975D33}" srcOrd="0" destOrd="0" presId="urn:microsoft.com/office/officeart/2005/8/layout/vList2"/>
    <dgm:cxn modelId="{E5816976-DA5E-48F0-ADBC-D51DAA5A5C05}" type="presOf" srcId="{B6534489-EF35-4E26-A796-90B9352735D5}" destId="{DB07A1D1-9CDC-4609-B515-C1A4140691B5}" srcOrd="0" destOrd="0" presId="urn:microsoft.com/office/officeart/2005/8/layout/vList2"/>
    <dgm:cxn modelId="{CFDCD59C-F6C2-4636-9893-199D8016613A}" type="presParOf" srcId="{DB07A1D1-9CDC-4609-B515-C1A4140691B5}" destId="{8F1BF8CE-47F5-4A8F-9845-D38454975D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4603B64-FB6C-424D-B0D9-FAC1DEB13627}"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n-US"/>
        </a:p>
      </dgm:t>
    </dgm:pt>
    <dgm:pt modelId="{74607096-A604-4F5A-9273-D8B2CA18CABD}">
      <dgm:prSet custT="1"/>
      <dgm:spPr/>
      <dgm:t>
        <a:bodyPr/>
        <a:lstStyle/>
        <a:p>
          <a:pPr rtl="0"/>
          <a:r>
            <a:rPr lang="en-US" sz="2800" b="1" dirty="0" smtClean="0"/>
            <a:t>Consumer may dispute item with CRA</a:t>
          </a:r>
          <a:endParaRPr lang="en-US" sz="2800" b="1" dirty="0"/>
        </a:p>
      </dgm:t>
    </dgm:pt>
    <dgm:pt modelId="{F6C373C4-B065-48F5-BF81-076969D57D72}" type="parTrans" cxnId="{A26C687D-4126-439D-9584-1480191AD255}">
      <dgm:prSet/>
      <dgm:spPr/>
      <dgm:t>
        <a:bodyPr/>
        <a:lstStyle/>
        <a:p>
          <a:endParaRPr lang="en-US"/>
        </a:p>
      </dgm:t>
    </dgm:pt>
    <dgm:pt modelId="{C1B856A6-B698-4805-B085-43FC8B94201C}" type="sibTrans" cxnId="{A26C687D-4126-439D-9584-1480191AD255}">
      <dgm:prSet/>
      <dgm:spPr/>
      <dgm:t>
        <a:bodyPr/>
        <a:lstStyle/>
        <a:p>
          <a:endParaRPr lang="en-US"/>
        </a:p>
      </dgm:t>
    </dgm:pt>
    <dgm:pt modelId="{8F38CD34-31D5-4E74-9BBD-C6722C65A951}">
      <dgm:prSet custT="1"/>
      <dgm:spPr/>
      <dgm:t>
        <a:bodyPr/>
        <a:lstStyle/>
        <a:p>
          <a:pPr rtl="0"/>
          <a:r>
            <a:rPr lang="en-US" sz="2800" b="1" dirty="0" smtClean="0"/>
            <a:t>CRA must “reinvestigate” the disputed information item within 30 days</a:t>
          </a:r>
          <a:endParaRPr lang="en-US" sz="2800" b="1" dirty="0"/>
        </a:p>
      </dgm:t>
    </dgm:pt>
    <dgm:pt modelId="{5C7DF562-FFA1-4B68-ABA9-D7A64F3386D8}" type="parTrans" cxnId="{A15DA2DE-9BB7-4D83-9B7C-E11FDB0A87B8}">
      <dgm:prSet/>
      <dgm:spPr/>
      <dgm:t>
        <a:bodyPr/>
        <a:lstStyle/>
        <a:p>
          <a:endParaRPr lang="en-US"/>
        </a:p>
      </dgm:t>
    </dgm:pt>
    <dgm:pt modelId="{4CA420C9-401B-4C45-975A-69407952C633}" type="sibTrans" cxnId="{A15DA2DE-9BB7-4D83-9B7C-E11FDB0A87B8}">
      <dgm:prSet/>
      <dgm:spPr/>
      <dgm:t>
        <a:bodyPr/>
        <a:lstStyle/>
        <a:p>
          <a:endParaRPr lang="en-US"/>
        </a:p>
      </dgm:t>
    </dgm:pt>
    <dgm:pt modelId="{17E5DF97-AB79-4797-82C8-D03025EA9AEC}">
      <dgm:prSet custT="1"/>
      <dgm:spPr/>
      <dgm:t>
        <a:bodyPr/>
        <a:lstStyle/>
        <a:p>
          <a:pPr rtl="0"/>
          <a:r>
            <a:rPr lang="en-US" sz="2800" b="1" dirty="0" smtClean="0"/>
            <a:t>CRA must correct or delete the disputed information item unless verified</a:t>
          </a:r>
          <a:endParaRPr lang="en-US" sz="2800" b="1" dirty="0"/>
        </a:p>
      </dgm:t>
    </dgm:pt>
    <dgm:pt modelId="{0A250ADE-897C-454B-869E-AAD4FA51BECE}" type="parTrans" cxnId="{69F47F93-1238-42D4-8849-E3D87A08D9AF}">
      <dgm:prSet/>
      <dgm:spPr/>
      <dgm:t>
        <a:bodyPr/>
        <a:lstStyle/>
        <a:p>
          <a:endParaRPr lang="en-US"/>
        </a:p>
      </dgm:t>
    </dgm:pt>
    <dgm:pt modelId="{F862DBF2-EF8F-40C9-9D81-A713AF5A60C0}" type="sibTrans" cxnId="{69F47F93-1238-42D4-8849-E3D87A08D9AF}">
      <dgm:prSet/>
      <dgm:spPr/>
      <dgm:t>
        <a:bodyPr/>
        <a:lstStyle/>
        <a:p>
          <a:endParaRPr lang="en-US"/>
        </a:p>
      </dgm:t>
    </dgm:pt>
    <dgm:pt modelId="{5A7BD5F7-7D04-486D-BAE0-40E3540A6A09}">
      <dgm:prSet custT="1"/>
      <dgm:spPr/>
      <dgm:t>
        <a:bodyPr/>
        <a:lstStyle/>
        <a:p>
          <a:pPr rtl="0"/>
          <a:r>
            <a:rPr lang="en-US" sz="2800" b="1" dirty="0" smtClean="0"/>
            <a:t>CRA must notify user(s) if information is changed or deleted as a result of a dispute</a:t>
          </a:r>
          <a:endParaRPr lang="en-US" sz="2800" b="1" dirty="0"/>
        </a:p>
      </dgm:t>
    </dgm:pt>
    <dgm:pt modelId="{441CF4EE-6903-42BE-84F6-5A6C952148CC}" type="parTrans" cxnId="{50CA2C25-495D-45BD-8858-FFE52AE7C4A0}">
      <dgm:prSet/>
      <dgm:spPr/>
      <dgm:t>
        <a:bodyPr/>
        <a:lstStyle/>
        <a:p>
          <a:endParaRPr lang="en-US"/>
        </a:p>
      </dgm:t>
    </dgm:pt>
    <dgm:pt modelId="{903710E3-7D07-4F98-A35A-88CD2D2DAC19}" type="sibTrans" cxnId="{50CA2C25-495D-45BD-8858-FFE52AE7C4A0}">
      <dgm:prSet/>
      <dgm:spPr/>
      <dgm:t>
        <a:bodyPr/>
        <a:lstStyle/>
        <a:p>
          <a:endParaRPr lang="en-US"/>
        </a:p>
      </dgm:t>
    </dgm:pt>
    <dgm:pt modelId="{F62EB8AB-76D4-4427-A292-7CD76813EDE7}" type="pres">
      <dgm:prSet presAssocID="{54603B64-FB6C-424D-B0D9-FAC1DEB13627}" presName="Name0" presStyleCnt="0">
        <dgm:presLayoutVars>
          <dgm:dir/>
          <dgm:animLvl val="lvl"/>
          <dgm:resizeHandles val="exact"/>
        </dgm:presLayoutVars>
      </dgm:prSet>
      <dgm:spPr/>
      <dgm:t>
        <a:bodyPr/>
        <a:lstStyle/>
        <a:p>
          <a:endParaRPr lang="en-US"/>
        </a:p>
      </dgm:t>
    </dgm:pt>
    <dgm:pt modelId="{1A82980F-1948-4C6F-826C-3B758C938A6B}" type="pres">
      <dgm:prSet presAssocID="{5A7BD5F7-7D04-486D-BAE0-40E3540A6A09}" presName="boxAndChildren" presStyleCnt="0"/>
      <dgm:spPr/>
    </dgm:pt>
    <dgm:pt modelId="{BBAA33A0-993E-433E-904A-3A47B0787F3B}" type="pres">
      <dgm:prSet presAssocID="{5A7BD5F7-7D04-486D-BAE0-40E3540A6A09}" presName="parentTextBox" presStyleLbl="node1" presStyleIdx="0" presStyleCnt="4"/>
      <dgm:spPr/>
      <dgm:t>
        <a:bodyPr/>
        <a:lstStyle/>
        <a:p>
          <a:endParaRPr lang="en-US"/>
        </a:p>
      </dgm:t>
    </dgm:pt>
    <dgm:pt modelId="{7291A85F-B20E-475E-BF83-D81B59A26586}" type="pres">
      <dgm:prSet presAssocID="{F862DBF2-EF8F-40C9-9D81-A713AF5A60C0}" presName="sp" presStyleCnt="0"/>
      <dgm:spPr/>
    </dgm:pt>
    <dgm:pt modelId="{72D26841-C8CD-4DA7-A147-378EB371855C}" type="pres">
      <dgm:prSet presAssocID="{17E5DF97-AB79-4797-82C8-D03025EA9AEC}" presName="arrowAndChildren" presStyleCnt="0"/>
      <dgm:spPr/>
    </dgm:pt>
    <dgm:pt modelId="{EE6D7272-C4BF-4955-AA85-6C5C4A744B82}" type="pres">
      <dgm:prSet presAssocID="{17E5DF97-AB79-4797-82C8-D03025EA9AEC}" presName="parentTextArrow" presStyleLbl="node1" presStyleIdx="1" presStyleCnt="4"/>
      <dgm:spPr/>
      <dgm:t>
        <a:bodyPr/>
        <a:lstStyle/>
        <a:p>
          <a:endParaRPr lang="en-US"/>
        </a:p>
      </dgm:t>
    </dgm:pt>
    <dgm:pt modelId="{22EA0B45-0FD5-400C-89B5-E2212D62CE2F}" type="pres">
      <dgm:prSet presAssocID="{4CA420C9-401B-4C45-975A-69407952C633}" presName="sp" presStyleCnt="0"/>
      <dgm:spPr/>
    </dgm:pt>
    <dgm:pt modelId="{25C1E75B-27E8-4715-AE13-1BFF6826C504}" type="pres">
      <dgm:prSet presAssocID="{8F38CD34-31D5-4E74-9BBD-C6722C65A951}" presName="arrowAndChildren" presStyleCnt="0"/>
      <dgm:spPr/>
    </dgm:pt>
    <dgm:pt modelId="{BADCC277-3E41-41CF-89B1-2341B415D5CE}" type="pres">
      <dgm:prSet presAssocID="{8F38CD34-31D5-4E74-9BBD-C6722C65A951}" presName="parentTextArrow" presStyleLbl="node1" presStyleIdx="2" presStyleCnt="4"/>
      <dgm:spPr/>
      <dgm:t>
        <a:bodyPr/>
        <a:lstStyle/>
        <a:p>
          <a:endParaRPr lang="en-US"/>
        </a:p>
      </dgm:t>
    </dgm:pt>
    <dgm:pt modelId="{402ED4B4-8A9E-4199-849A-4531B7E33B11}" type="pres">
      <dgm:prSet presAssocID="{C1B856A6-B698-4805-B085-43FC8B94201C}" presName="sp" presStyleCnt="0"/>
      <dgm:spPr/>
    </dgm:pt>
    <dgm:pt modelId="{6C4F3A13-2BB1-43AB-9F3A-8E6477F22578}" type="pres">
      <dgm:prSet presAssocID="{74607096-A604-4F5A-9273-D8B2CA18CABD}" presName="arrowAndChildren" presStyleCnt="0"/>
      <dgm:spPr/>
    </dgm:pt>
    <dgm:pt modelId="{C9B1B71D-E3EA-48A3-99B7-1DA6532198AE}" type="pres">
      <dgm:prSet presAssocID="{74607096-A604-4F5A-9273-D8B2CA18CABD}" presName="parentTextArrow" presStyleLbl="node1" presStyleIdx="3" presStyleCnt="4" custLinFactNeighborY="-123"/>
      <dgm:spPr/>
      <dgm:t>
        <a:bodyPr/>
        <a:lstStyle/>
        <a:p>
          <a:endParaRPr lang="en-US"/>
        </a:p>
      </dgm:t>
    </dgm:pt>
  </dgm:ptLst>
  <dgm:cxnLst>
    <dgm:cxn modelId="{DFFA25CA-D58F-4A1D-B33F-D229B6B8AB35}" type="presOf" srcId="{8F38CD34-31D5-4E74-9BBD-C6722C65A951}" destId="{BADCC277-3E41-41CF-89B1-2341B415D5CE}" srcOrd="0" destOrd="0" presId="urn:microsoft.com/office/officeart/2005/8/layout/process4"/>
    <dgm:cxn modelId="{A15DA2DE-9BB7-4D83-9B7C-E11FDB0A87B8}" srcId="{54603B64-FB6C-424D-B0D9-FAC1DEB13627}" destId="{8F38CD34-31D5-4E74-9BBD-C6722C65A951}" srcOrd="1" destOrd="0" parTransId="{5C7DF562-FFA1-4B68-ABA9-D7A64F3386D8}" sibTransId="{4CA420C9-401B-4C45-975A-69407952C633}"/>
    <dgm:cxn modelId="{013EABB6-8729-4BAE-8525-4A90C8F8859F}" type="presOf" srcId="{54603B64-FB6C-424D-B0D9-FAC1DEB13627}" destId="{F62EB8AB-76D4-4427-A292-7CD76813EDE7}" srcOrd="0" destOrd="0" presId="urn:microsoft.com/office/officeart/2005/8/layout/process4"/>
    <dgm:cxn modelId="{2DBF1852-B51B-4CFE-B209-39FBC0A0A207}" type="presOf" srcId="{74607096-A604-4F5A-9273-D8B2CA18CABD}" destId="{C9B1B71D-E3EA-48A3-99B7-1DA6532198AE}" srcOrd="0" destOrd="0" presId="urn:microsoft.com/office/officeart/2005/8/layout/process4"/>
    <dgm:cxn modelId="{517FED90-282D-4F46-95BB-AE9D3C6D00D8}" type="presOf" srcId="{17E5DF97-AB79-4797-82C8-D03025EA9AEC}" destId="{EE6D7272-C4BF-4955-AA85-6C5C4A744B82}" srcOrd="0" destOrd="0" presId="urn:microsoft.com/office/officeart/2005/8/layout/process4"/>
    <dgm:cxn modelId="{A26C687D-4126-439D-9584-1480191AD255}" srcId="{54603B64-FB6C-424D-B0D9-FAC1DEB13627}" destId="{74607096-A604-4F5A-9273-D8B2CA18CABD}" srcOrd="0" destOrd="0" parTransId="{F6C373C4-B065-48F5-BF81-076969D57D72}" sibTransId="{C1B856A6-B698-4805-B085-43FC8B94201C}"/>
    <dgm:cxn modelId="{50CA2C25-495D-45BD-8858-FFE52AE7C4A0}" srcId="{54603B64-FB6C-424D-B0D9-FAC1DEB13627}" destId="{5A7BD5F7-7D04-486D-BAE0-40E3540A6A09}" srcOrd="3" destOrd="0" parTransId="{441CF4EE-6903-42BE-84F6-5A6C952148CC}" sibTransId="{903710E3-7D07-4F98-A35A-88CD2D2DAC19}"/>
    <dgm:cxn modelId="{3C21F6B9-A964-4AFE-847B-A7EC267989FB}" type="presOf" srcId="{5A7BD5F7-7D04-486D-BAE0-40E3540A6A09}" destId="{BBAA33A0-993E-433E-904A-3A47B0787F3B}" srcOrd="0" destOrd="0" presId="urn:microsoft.com/office/officeart/2005/8/layout/process4"/>
    <dgm:cxn modelId="{69F47F93-1238-42D4-8849-E3D87A08D9AF}" srcId="{54603B64-FB6C-424D-B0D9-FAC1DEB13627}" destId="{17E5DF97-AB79-4797-82C8-D03025EA9AEC}" srcOrd="2" destOrd="0" parTransId="{0A250ADE-897C-454B-869E-AAD4FA51BECE}" sibTransId="{F862DBF2-EF8F-40C9-9D81-A713AF5A60C0}"/>
    <dgm:cxn modelId="{B82CCF54-A978-416D-9B2F-A61465B7DAF0}" type="presParOf" srcId="{F62EB8AB-76D4-4427-A292-7CD76813EDE7}" destId="{1A82980F-1948-4C6F-826C-3B758C938A6B}" srcOrd="0" destOrd="0" presId="urn:microsoft.com/office/officeart/2005/8/layout/process4"/>
    <dgm:cxn modelId="{93953E6A-8A7E-4FD6-AE38-549D62B69BBC}" type="presParOf" srcId="{1A82980F-1948-4C6F-826C-3B758C938A6B}" destId="{BBAA33A0-993E-433E-904A-3A47B0787F3B}" srcOrd="0" destOrd="0" presId="urn:microsoft.com/office/officeart/2005/8/layout/process4"/>
    <dgm:cxn modelId="{C050BDE9-32F6-4D89-93AA-5937391CDE3E}" type="presParOf" srcId="{F62EB8AB-76D4-4427-A292-7CD76813EDE7}" destId="{7291A85F-B20E-475E-BF83-D81B59A26586}" srcOrd="1" destOrd="0" presId="urn:microsoft.com/office/officeart/2005/8/layout/process4"/>
    <dgm:cxn modelId="{0F2E8FDF-799A-448F-B9BC-441651D98AC5}" type="presParOf" srcId="{F62EB8AB-76D4-4427-A292-7CD76813EDE7}" destId="{72D26841-C8CD-4DA7-A147-378EB371855C}" srcOrd="2" destOrd="0" presId="urn:microsoft.com/office/officeart/2005/8/layout/process4"/>
    <dgm:cxn modelId="{59054FDD-5934-4047-9ECB-28642CFC589A}" type="presParOf" srcId="{72D26841-C8CD-4DA7-A147-378EB371855C}" destId="{EE6D7272-C4BF-4955-AA85-6C5C4A744B82}" srcOrd="0" destOrd="0" presId="urn:microsoft.com/office/officeart/2005/8/layout/process4"/>
    <dgm:cxn modelId="{8A0EFD94-282E-43CA-AD50-C27DC197DFBA}" type="presParOf" srcId="{F62EB8AB-76D4-4427-A292-7CD76813EDE7}" destId="{22EA0B45-0FD5-400C-89B5-E2212D62CE2F}" srcOrd="3" destOrd="0" presId="urn:microsoft.com/office/officeart/2005/8/layout/process4"/>
    <dgm:cxn modelId="{F5F3E536-09F5-4472-8891-E3B058AC2FAE}" type="presParOf" srcId="{F62EB8AB-76D4-4427-A292-7CD76813EDE7}" destId="{25C1E75B-27E8-4715-AE13-1BFF6826C504}" srcOrd="4" destOrd="0" presId="urn:microsoft.com/office/officeart/2005/8/layout/process4"/>
    <dgm:cxn modelId="{6F0BA89B-3973-4D56-8D21-2F2B30B6220A}" type="presParOf" srcId="{25C1E75B-27E8-4715-AE13-1BFF6826C504}" destId="{BADCC277-3E41-41CF-89B1-2341B415D5CE}" srcOrd="0" destOrd="0" presId="urn:microsoft.com/office/officeart/2005/8/layout/process4"/>
    <dgm:cxn modelId="{89C38BBF-65F9-43AA-955B-4CB0CBD15271}" type="presParOf" srcId="{F62EB8AB-76D4-4427-A292-7CD76813EDE7}" destId="{402ED4B4-8A9E-4199-849A-4531B7E33B11}" srcOrd="5" destOrd="0" presId="urn:microsoft.com/office/officeart/2005/8/layout/process4"/>
    <dgm:cxn modelId="{15892579-5FB5-4E9B-918C-0466F5A56535}" type="presParOf" srcId="{F62EB8AB-76D4-4427-A292-7CD76813EDE7}" destId="{6C4F3A13-2BB1-43AB-9F3A-8E6477F22578}" srcOrd="6" destOrd="0" presId="urn:microsoft.com/office/officeart/2005/8/layout/process4"/>
    <dgm:cxn modelId="{664B0F08-7D85-4DE1-BACC-267138171E0C}" type="presParOf" srcId="{6C4F3A13-2BB1-43AB-9F3A-8E6477F22578}" destId="{C9B1B71D-E3EA-48A3-99B7-1DA6532198A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D94648E-33C2-4A79-A10B-484BA3A5307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8E3255E-E80A-45A4-B8D6-32D89B9D20AE}">
      <dgm:prSet/>
      <dgm:spPr/>
      <dgm:t>
        <a:bodyPr/>
        <a:lstStyle/>
        <a:p>
          <a:pPr rtl="0"/>
          <a:r>
            <a:rPr lang="en-US" smtClean="0"/>
            <a:t>FCRA Disputes (II)</a:t>
          </a:r>
          <a:endParaRPr lang="en-US"/>
        </a:p>
      </dgm:t>
    </dgm:pt>
    <dgm:pt modelId="{4D5D6543-3BED-4934-8CF8-A428F1CA8DB2}" type="parTrans" cxnId="{98099029-1A76-4D52-9C50-D1886B765E8B}">
      <dgm:prSet/>
      <dgm:spPr/>
      <dgm:t>
        <a:bodyPr/>
        <a:lstStyle/>
        <a:p>
          <a:endParaRPr lang="en-US"/>
        </a:p>
      </dgm:t>
    </dgm:pt>
    <dgm:pt modelId="{3E3BCE90-E5E9-4622-9F59-AA06EC25F726}" type="sibTrans" cxnId="{98099029-1A76-4D52-9C50-D1886B765E8B}">
      <dgm:prSet/>
      <dgm:spPr/>
      <dgm:t>
        <a:bodyPr/>
        <a:lstStyle/>
        <a:p>
          <a:endParaRPr lang="en-US"/>
        </a:p>
      </dgm:t>
    </dgm:pt>
    <dgm:pt modelId="{C67609D8-4605-4A85-AD1A-3094EA7F1BB2}" type="pres">
      <dgm:prSet presAssocID="{DD94648E-33C2-4A79-A10B-484BA3A53072}" presName="linear" presStyleCnt="0">
        <dgm:presLayoutVars>
          <dgm:animLvl val="lvl"/>
          <dgm:resizeHandles val="exact"/>
        </dgm:presLayoutVars>
      </dgm:prSet>
      <dgm:spPr/>
      <dgm:t>
        <a:bodyPr/>
        <a:lstStyle/>
        <a:p>
          <a:endParaRPr lang="en-US"/>
        </a:p>
      </dgm:t>
    </dgm:pt>
    <dgm:pt modelId="{8132B188-899C-4BAF-AF80-6996454B49E9}" type="pres">
      <dgm:prSet presAssocID="{08E3255E-E80A-45A4-B8D6-32D89B9D20AE}" presName="parentText" presStyleLbl="node1" presStyleIdx="0" presStyleCnt="1">
        <dgm:presLayoutVars>
          <dgm:chMax val="0"/>
          <dgm:bulletEnabled val="1"/>
        </dgm:presLayoutVars>
      </dgm:prSet>
      <dgm:spPr/>
      <dgm:t>
        <a:bodyPr/>
        <a:lstStyle/>
        <a:p>
          <a:endParaRPr lang="en-US"/>
        </a:p>
      </dgm:t>
    </dgm:pt>
  </dgm:ptLst>
  <dgm:cxnLst>
    <dgm:cxn modelId="{98099029-1A76-4D52-9C50-D1886B765E8B}" srcId="{DD94648E-33C2-4A79-A10B-484BA3A53072}" destId="{08E3255E-E80A-45A4-B8D6-32D89B9D20AE}" srcOrd="0" destOrd="0" parTransId="{4D5D6543-3BED-4934-8CF8-A428F1CA8DB2}" sibTransId="{3E3BCE90-E5E9-4622-9F59-AA06EC25F726}"/>
    <dgm:cxn modelId="{B5F7E8E6-A734-46DE-9ECD-95BB8D9C63DA}" type="presOf" srcId="{08E3255E-E80A-45A4-B8D6-32D89B9D20AE}" destId="{8132B188-899C-4BAF-AF80-6996454B49E9}" srcOrd="0" destOrd="0" presId="urn:microsoft.com/office/officeart/2005/8/layout/vList2"/>
    <dgm:cxn modelId="{6A107A2D-7E30-4F92-A08C-7E0F284ABA40}" type="presOf" srcId="{DD94648E-33C2-4A79-A10B-484BA3A53072}" destId="{C67609D8-4605-4A85-AD1A-3094EA7F1BB2}" srcOrd="0" destOrd="0" presId="urn:microsoft.com/office/officeart/2005/8/layout/vList2"/>
    <dgm:cxn modelId="{7C6C6338-7DC7-409C-A51A-6BEC55779B1E}" type="presParOf" srcId="{C67609D8-4605-4A85-AD1A-3094EA7F1BB2}" destId="{8132B188-899C-4BAF-AF80-6996454B49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01E7302-5D5E-4A1B-B6AE-C8EFF28BC2E0}"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US"/>
        </a:p>
      </dgm:t>
    </dgm:pt>
    <dgm:pt modelId="{71CABF95-C481-4F09-82C1-F74CB0F857CC}">
      <dgm:prSet custT="1"/>
      <dgm:spPr/>
      <dgm:t>
        <a:bodyPr/>
        <a:lstStyle/>
        <a:p>
          <a:pPr rtl="0"/>
          <a:r>
            <a:rPr lang="en-US" sz="2400" dirty="0" smtClean="0"/>
            <a:t>CRA must use reasonable procedures to reinvestigate, verify disputed information</a:t>
          </a:r>
          <a:endParaRPr lang="en-US" sz="2400" dirty="0"/>
        </a:p>
      </dgm:t>
    </dgm:pt>
    <dgm:pt modelId="{41BBB867-78C4-441E-80C9-A19440ACBA16}" type="parTrans" cxnId="{52CA060D-643B-4E97-BBE5-10CBF2988816}">
      <dgm:prSet/>
      <dgm:spPr/>
      <dgm:t>
        <a:bodyPr/>
        <a:lstStyle/>
        <a:p>
          <a:endParaRPr lang="en-US"/>
        </a:p>
      </dgm:t>
    </dgm:pt>
    <dgm:pt modelId="{BBA25F2D-5571-490E-82E6-092BAA05D803}" type="sibTrans" cxnId="{52CA060D-643B-4E97-BBE5-10CBF2988816}">
      <dgm:prSet/>
      <dgm:spPr/>
      <dgm:t>
        <a:bodyPr/>
        <a:lstStyle/>
        <a:p>
          <a:endParaRPr lang="en-US"/>
        </a:p>
      </dgm:t>
    </dgm:pt>
    <dgm:pt modelId="{4DD860A5-802E-4FB9-BB39-1DFE7352A61F}">
      <dgm:prSet custT="1"/>
      <dgm:spPr/>
      <dgm:t>
        <a:bodyPr/>
        <a:lstStyle/>
        <a:p>
          <a:pPr rtl="0"/>
          <a:r>
            <a:rPr lang="en-US" sz="1800" dirty="0" smtClean="0"/>
            <a:t>Must consider information consumer submits</a:t>
          </a:r>
          <a:endParaRPr lang="en-US" sz="1800" dirty="0"/>
        </a:p>
      </dgm:t>
    </dgm:pt>
    <dgm:pt modelId="{6FB53AF1-54D5-4CB7-9367-AF3DA1E7B505}" type="parTrans" cxnId="{711FF34B-40E8-4BEF-A9BA-276378AB5855}">
      <dgm:prSet/>
      <dgm:spPr/>
      <dgm:t>
        <a:bodyPr/>
        <a:lstStyle/>
        <a:p>
          <a:endParaRPr lang="en-US"/>
        </a:p>
      </dgm:t>
    </dgm:pt>
    <dgm:pt modelId="{81030B50-FEBD-47DD-80F1-103B7448104C}" type="sibTrans" cxnId="{711FF34B-40E8-4BEF-A9BA-276378AB5855}">
      <dgm:prSet/>
      <dgm:spPr/>
      <dgm:t>
        <a:bodyPr/>
        <a:lstStyle/>
        <a:p>
          <a:endParaRPr lang="en-US"/>
        </a:p>
      </dgm:t>
    </dgm:pt>
    <dgm:pt modelId="{CB1BAE2E-2358-488D-9051-F26DEF700AB7}">
      <dgm:prSet custT="1"/>
      <dgm:spPr/>
      <dgm:t>
        <a:bodyPr/>
        <a:lstStyle/>
        <a:p>
          <a:pPr rtl="0"/>
          <a:r>
            <a:rPr lang="en-US" sz="2800" dirty="0" smtClean="0"/>
            <a:t>CRA may not charge a fee for reinvestigating</a:t>
          </a:r>
          <a:endParaRPr lang="en-US" sz="2800" dirty="0"/>
        </a:p>
      </dgm:t>
    </dgm:pt>
    <dgm:pt modelId="{79B6D444-4473-4AB3-BC0B-7DFB5135FA73}" type="parTrans" cxnId="{A4389DDD-0D1B-411A-8A14-8744026E5887}">
      <dgm:prSet/>
      <dgm:spPr/>
      <dgm:t>
        <a:bodyPr/>
        <a:lstStyle/>
        <a:p>
          <a:endParaRPr lang="en-US"/>
        </a:p>
      </dgm:t>
    </dgm:pt>
    <dgm:pt modelId="{E8551350-0CC7-4913-98E5-98A009D51063}" type="sibTrans" cxnId="{A4389DDD-0D1B-411A-8A14-8744026E5887}">
      <dgm:prSet/>
      <dgm:spPr/>
      <dgm:t>
        <a:bodyPr/>
        <a:lstStyle/>
        <a:p>
          <a:endParaRPr lang="en-US"/>
        </a:p>
      </dgm:t>
    </dgm:pt>
    <dgm:pt modelId="{40E58202-63A4-4BF3-98A0-5A14E5A7ED6B}">
      <dgm:prSet custT="1"/>
      <dgm:spPr/>
      <dgm:t>
        <a:bodyPr/>
        <a:lstStyle/>
        <a:p>
          <a:pPr rtl="0"/>
          <a:r>
            <a:rPr lang="en-US" sz="2400" dirty="0" smtClean="0"/>
            <a:t>CRA must notify furnisher of disputed item</a:t>
          </a:r>
          <a:endParaRPr lang="en-US" sz="2400" dirty="0"/>
        </a:p>
      </dgm:t>
    </dgm:pt>
    <dgm:pt modelId="{673380C4-B3BE-4228-8086-58787EB89954}" type="parTrans" cxnId="{DCFDCD1F-1AD5-4D73-AA45-56CB67016ED3}">
      <dgm:prSet/>
      <dgm:spPr/>
      <dgm:t>
        <a:bodyPr/>
        <a:lstStyle/>
        <a:p>
          <a:endParaRPr lang="en-US"/>
        </a:p>
      </dgm:t>
    </dgm:pt>
    <dgm:pt modelId="{E7EB747A-418B-4506-B35E-32F99B883DE7}" type="sibTrans" cxnId="{DCFDCD1F-1AD5-4D73-AA45-56CB67016ED3}">
      <dgm:prSet/>
      <dgm:spPr/>
      <dgm:t>
        <a:bodyPr/>
        <a:lstStyle/>
        <a:p>
          <a:endParaRPr lang="en-US"/>
        </a:p>
      </dgm:t>
    </dgm:pt>
    <dgm:pt modelId="{BEF76DB7-A4AC-497D-A5FD-41860659C360}">
      <dgm:prSet custT="1"/>
      <dgm:spPr/>
      <dgm:t>
        <a:bodyPr/>
        <a:lstStyle/>
        <a:p>
          <a:pPr rtl="0"/>
          <a:r>
            <a:rPr lang="en-US" sz="1800" dirty="0" smtClean="0"/>
            <a:t>Federal FCRA permits consumer to lodge dispute directly with furnisher, 15 USC 1681s-2</a:t>
          </a:r>
          <a:endParaRPr lang="en-US" sz="1800" dirty="0"/>
        </a:p>
      </dgm:t>
    </dgm:pt>
    <dgm:pt modelId="{17BFFE6A-19D6-4FB2-AB67-7AC87F5889ED}" type="parTrans" cxnId="{04DB98FF-D53D-47E9-B0D7-DA376ECFB1FD}">
      <dgm:prSet/>
      <dgm:spPr/>
      <dgm:t>
        <a:bodyPr/>
        <a:lstStyle/>
        <a:p>
          <a:endParaRPr lang="en-US"/>
        </a:p>
      </dgm:t>
    </dgm:pt>
    <dgm:pt modelId="{3FF4EFEC-7EF9-4019-94A8-F41501504A7B}" type="sibTrans" cxnId="{04DB98FF-D53D-47E9-B0D7-DA376ECFB1FD}">
      <dgm:prSet/>
      <dgm:spPr/>
      <dgm:t>
        <a:bodyPr/>
        <a:lstStyle/>
        <a:p>
          <a:endParaRPr lang="en-US"/>
        </a:p>
      </dgm:t>
    </dgm:pt>
    <dgm:pt modelId="{BD8FEBC7-C16A-4D92-9F18-3C1263575D87}">
      <dgm:prSet custT="1"/>
      <dgm:spPr/>
      <dgm:t>
        <a:bodyPr/>
        <a:lstStyle/>
        <a:p>
          <a:pPr rtl="0"/>
          <a:r>
            <a:rPr lang="en-US" sz="2400" dirty="0" smtClean="0"/>
            <a:t>Dispute Statements</a:t>
          </a:r>
          <a:endParaRPr lang="en-US" sz="2400" dirty="0"/>
        </a:p>
      </dgm:t>
    </dgm:pt>
    <dgm:pt modelId="{C2960037-F4DC-4957-B039-7C96C8529761}" type="parTrans" cxnId="{A9C4BA91-7151-40C2-B62E-15EEA03A8BC2}">
      <dgm:prSet/>
      <dgm:spPr/>
      <dgm:t>
        <a:bodyPr/>
        <a:lstStyle/>
        <a:p>
          <a:endParaRPr lang="en-US"/>
        </a:p>
      </dgm:t>
    </dgm:pt>
    <dgm:pt modelId="{46CBDD55-A072-42D7-B08A-A85627655D31}" type="sibTrans" cxnId="{A9C4BA91-7151-40C2-B62E-15EEA03A8BC2}">
      <dgm:prSet/>
      <dgm:spPr/>
      <dgm:t>
        <a:bodyPr/>
        <a:lstStyle/>
        <a:p>
          <a:endParaRPr lang="en-US"/>
        </a:p>
      </dgm:t>
    </dgm:pt>
    <dgm:pt modelId="{D804E736-B8FA-48A2-B0A6-0E2B61D0209B}">
      <dgm:prSet custT="1"/>
      <dgm:spPr/>
      <dgm:t>
        <a:bodyPr/>
        <a:lstStyle/>
        <a:p>
          <a:pPr rtl="0"/>
          <a:r>
            <a:rPr lang="en-US" sz="1800" dirty="0" smtClean="0"/>
            <a:t>If reinvestigation does not resolve dispute, consumer may file “brief statement setting forth the nature of the dispute” for inclusion in future reports</a:t>
          </a:r>
          <a:endParaRPr lang="en-US" sz="1800" dirty="0"/>
        </a:p>
      </dgm:t>
    </dgm:pt>
    <dgm:pt modelId="{D83EF274-A948-48F5-B2A3-287064CEF487}" type="parTrans" cxnId="{8C30DEAC-C8AD-4CEE-AEC6-CC203517BFC0}">
      <dgm:prSet/>
      <dgm:spPr/>
      <dgm:t>
        <a:bodyPr/>
        <a:lstStyle/>
        <a:p>
          <a:endParaRPr lang="en-US"/>
        </a:p>
      </dgm:t>
    </dgm:pt>
    <dgm:pt modelId="{68C89D88-4BE6-40D5-90BE-5388EA226944}" type="sibTrans" cxnId="{8C30DEAC-C8AD-4CEE-AEC6-CC203517BFC0}">
      <dgm:prSet/>
      <dgm:spPr/>
      <dgm:t>
        <a:bodyPr/>
        <a:lstStyle/>
        <a:p>
          <a:endParaRPr lang="en-US"/>
        </a:p>
      </dgm:t>
    </dgm:pt>
    <dgm:pt modelId="{E22E512C-A097-47D4-9C8E-C376139029CA}" type="pres">
      <dgm:prSet presAssocID="{C01E7302-5D5E-4A1B-B6AE-C8EFF28BC2E0}" presName="matrix" presStyleCnt="0">
        <dgm:presLayoutVars>
          <dgm:chMax val="1"/>
          <dgm:dir/>
          <dgm:resizeHandles val="exact"/>
        </dgm:presLayoutVars>
      </dgm:prSet>
      <dgm:spPr/>
      <dgm:t>
        <a:bodyPr/>
        <a:lstStyle/>
        <a:p>
          <a:endParaRPr lang="en-US"/>
        </a:p>
      </dgm:t>
    </dgm:pt>
    <dgm:pt modelId="{D401BAB3-4CC0-46D5-B8C6-BB15CCF5993E}" type="pres">
      <dgm:prSet presAssocID="{C01E7302-5D5E-4A1B-B6AE-C8EFF28BC2E0}" presName="diamond" presStyleLbl="bgShp" presStyleIdx="0" presStyleCnt="1"/>
      <dgm:spPr/>
    </dgm:pt>
    <dgm:pt modelId="{443A4E30-295D-4B84-80CA-6CD46D125398}" type="pres">
      <dgm:prSet presAssocID="{C01E7302-5D5E-4A1B-B6AE-C8EFF28BC2E0}" presName="quad1" presStyleLbl="node1" presStyleIdx="0" presStyleCnt="4" custScaleX="205727" custScaleY="109790" custLinFactNeighborX="-52612" custLinFactNeighborY="-1049">
        <dgm:presLayoutVars>
          <dgm:chMax val="0"/>
          <dgm:chPref val="0"/>
          <dgm:bulletEnabled val="1"/>
        </dgm:presLayoutVars>
      </dgm:prSet>
      <dgm:spPr/>
      <dgm:t>
        <a:bodyPr/>
        <a:lstStyle/>
        <a:p>
          <a:endParaRPr lang="en-US"/>
        </a:p>
      </dgm:t>
    </dgm:pt>
    <dgm:pt modelId="{36659288-E856-4C81-92A2-9F4B90E5FFCC}" type="pres">
      <dgm:prSet presAssocID="{C01E7302-5D5E-4A1B-B6AE-C8EFF28BC2E0}" presName="quad2" presStyleLbl="node1" presStyleIdx="1" presStyleCnt="4" custScaleX="206818" custScaleY="108913" custLinFactNeighborX="51534" custLinFactNeighborY="-1049">
        <dgm:presLayoutVars>
          <dgm:chMax val="0"/>
          <dgm:chPref val="0"/>
          <dgm:bulletEnabled val="1"/>
        </dgm:presLayoutVars>
      </dgm:prSet>
      <dgm:spPr/>
      <dgm:t>
        <a:bodyPr/>
        <a:lstStyle/>
        <a:p>
          <a:endParaRPr lang="en-US"/>
        </a:p>
      </dgm:t>
    </dgm:pt>
    <dgm:pt modelId="{4BCA480E-ABE3-47B1-8285-2680824B78B3}" type="pres">
      <dgm:prSet presAssocID="{C01E7302-5D5E-4A1B-B6AE-C8EFF28BC2E0}" presName="quad3" presStyleLbl="node1" presStyleIdx="2" presStyleCnt="4" custScaleX="213656" custScaleY="107770" custLinFactNeighborX="-51763" custLinFactNeighborY="7809">
        <dgm:presLayoutVars>
          <dgm:chMax val="0"/>
          <dgm:chPref val="0"/>
          <dgm:bulletEnabled val="1"/>
        </dgm:presLayoutVars>
      </dgm:prSet>
      <dgm:spPr/>
      <dgm:t>
        <a:bodyPr/>
        <a:lstStyle/>
        <a:p>
          <a:endParaRPr lang="en-US"/>
        </a:p>
      </dgm:t>
    </dgm:pt>
    <dgm:pt modelId="{04E97ED1-D2B5-4DA0-BE24-B5B36803E208}" type="pres">
      <dgm:prSet presAssocID="{C01E7302-5D5E-4A1B-B6AE-C8EFF28BC2E0}" presName="quad4" presStyleLbl="node1" presStyleIdx="3" presStyleCnt="4" custScaleX="198917" custScaleY="108227" custLinFactNeighborX="61485" custLinFactNeighborY="7809">
        <dgm:presLayoutVars>
          <dgm:chMax val="0"/>
          <dgm:chPref val="0"/>
          <dgm:bulletEnabled val="1"/>
        </dgm:presLayoutVars>
      </dgm:prSet>
      <dgm:spPr/>
      <dgm:t>
        <a:bodyPr/>
        <a:lstStyle/>
        <a:p>
          <a:endParaRPr lang="en-US"/>
        </a:p>
      </dgm:t>
    </dgm:pt>
  </dgm:ptLst>
  <dgm:cxnLst>
    <dgm:cxn modelId="{8C30DEAC-C8AD-4CEE-AEC6-CC203517BFC0}" srcId="{BD8FEBC7-C16A-4D92-9F18-3C1263575D87}" destId="{D804E736-B8FA-48A2-B0A6-0E2B61D0209B}" srcOrd="0" destOrd="0" parTransId="{D83EF274-A948-48F5-B2A3-287064CEF487}" sibTransId="{68C89D88-4BE6-40D5-90BE-5388EA226944}"/>
    <dgm:cxn modelId="{C877DA67-23FB-4648-9E07-73D4E5DB3720}" type="presOf" srcId="{71CABF95-C481-4F09-82C1-F74CB0F857CC}" destId="{443A4E30-295D-4B84-80CA-6CD46D125398}" srcOrd="0" destOrd="0" presId="urn:microsoft.com/office/officeart/2005/8/layout/matrix3"/>
    <dgm:cxn modelId="{0DC6E2CA-F55B-487A-80A5-6D07C58E911C}" type="presOf" srcId="{4DD860A5-802E-4FB9-BB39-1DFE7352A61F}" destId="{443A4E30-295D-4B84-80CA-6CD46D125398}" srcOrd="0" destOrd="1" presId="urn:microsoft.com/office/officeart/2005/8/layout/matrix3"/>
    <dgm:cxn modelId="{711FF34B-40E8-4BEF-A9BA-276378AB5855}" srcId="{71CABF95-C481-4F09-82C1-F74CB0F857CC}" destId="{4DD860A5-802E-4FB9-BB39-1DFE7352A61F}" srcOrd="0" destOrd="0" parTransId="{6FB53AF1-54D5-4CB7-9367-AF3DA1E7B505}" sibTransId="{81030B50-FEBD-47DD-80F1-103B7448104C}"/>
    <dgm:cxn modelId="{73F1F64B-79DD-44D3-B759-F1FDE42545C7}" type="presOf" srcId="{D804E736-B8FA-48A2-B0A6-0E2B61D0209B}" destId="{04E97ED1-D2B5-4DA0-BE24-B5B36803E208}" srcOrd="0" destOrd="1" presId="urn:microsoft.com/office/officeart/2005/8/layout/matrix3"/>
    <dgm:cxn modelId="{36A1E964-4DB4-4073-BC8F-611CBA2D9CBA}" type="presOf" srcId="{40E58202-63A4-4BF3-98A0-5A14E5A7ED6B}" destId="{4BCA480E-ABE3-47B1-8285-2680824B78B3}" srcOrd="0" destOrd="0" presId="urn:microsoft.com/office/officeart/2005/8/layout/matrix3"/>
    <dgm:cxn modelId="{04DB98FF-D53D-47E9-B0D7-DA376ECFB1FD}" srcId="{40E58202-63A4-4BF3-98A0-5A14E5A7ED6B}" destId="{BEF76DB7-A4AC-497D-A5FD-41860659C360}" srcOrd="0" destOrd="0" parTransId="{17BFFE6A-19D6-4FB2-AB67-7AC87F5889ED}" sibTransId="{3FF4EFEC-7EF9-4019-94A8-F41501504A7B}"/>
    <dgm:cxn modelId="{A9C4BA91-7151-40C2-B62E-15EEA03A8BC2}" srcId="{C01E7302-5D5E-4A1B-B6AE-C8EFF28BC2E0}" destId="{BD8FEBC7-C16A-4D92-9F18-3C1263575D87}" srcOrd="3" destOrd="0" parTransId="{C2960037-F4DC-4957-B039-7C96C8529761}" sibTransId="{46CBDD55-A072-42D7-B08A-A85627655D31}"/>
    <dgm:cxn modelId="{A4389DDD-0D1B-411A-8A14-8744026E5887}" srcId="{C01E7302-5D5E-4A1B-B6AE-C8EFF28BC2E0}" destId="{CB1BAE2E-2358-488D-9051-F26DEF700AB7}" srcOrd="1" destOrd="0" parTransId="{79B6D444-4473-4AB3-BC0B-7DFB5135FA73}" sibTransId="{E8551350-0CC7-4913-98E5-98A009D51063}"/>
    <dgm:cxn modelId="{52CA060D-643B-4E97-BBE5-10CBF2988816}" srcId="{C01E7302-5D5E-4A1B-B6AE-C8EFF28BC2E0}" destId="{71CABF95-C481-4F09-82C1-F74CB0F857CC}" srcOrd="0" destOrd="0" parTransId="{41BBB867-78C4-441E-80C9-A19440ACBA16}" sibTransId="{BBA25F2D-5571-490E-82E6-092BAA05D803}"/>
    <dgm:cxn modelId="{4CE66C3B-4A69-4A7E-9538-86A3767BCA42}" type="presOf" srcId="{BD8FEBC7-C16A-4D92-9F18-3C1263575D87}" destId="{04E97ED1-D2B5-4DA0-BE24-B5B36803E208}" srcOrd="0" destOrd="0" presId="urn:microsoft.com/office/officeart/2005/8/layout/matrix3"/>
    <dgm:cxn modelId="{8BF96503-8293-44E5-BF77-5F4AB8BA708B}" type="presOf" srcId="{BEF76DB7-A4AC-497D-A5FD-41860659C360}" destId="{4BCA480E-ABE3-47B1-8285-2680824B78B3}" srcOrd="0" destOrd="1" presId="urn:microsoft.com/office/officeart/2005/8/layout/matrix3"/>
    <dgm:cxn modelId="{DCFDCD1F-1AD5-4D73-AA45-56CB67016ED3}" srcId="{C01E7302-5D5E-4A1B-B6AE-C8EFF28BC2E0}" destId="{40E58202-63A4-4BF3-98A0-5A14E5A7ED6B}" srcOrd="2" destOrd="0" parTransId="{673380C4-B3BE-4228-8086-58787EB89954}" sibTransId="{E7EB747A-418B-4506-B35E-32F99B883DE7}"/>
    <dgm:cxn modelId="{76EFB452-2080-4185-9F85-3B02DFEEB6FE}" type="presOf" srcId="{CB1BAE2E-2358-488D-9051-F26DEF700AB7}" destId="{36659288-E856-4C81-92A2-9F4B90E5FFCC}" srcOrd="0" destOrd="0" presId="urn:microsoft.com/office/officeart/2005/8/layout/matrix3"/>
    <dgm:cxn modelId="{D52CA6B5-63DB-473B-8F27-7F70259556E4}" type="presOf" srcId="{C01E7302-5D5E-4A1B-B6AE-C8EFF28BC2E0}" destId="{E22E512C-A097-47D4-9C8E-C376139029CA}" srcOrd="0" destOrd="0" presId="urn:microsoft.com/office/officeart/2005/8/layout/matrix3"/>
    <dgm:cxn modelId="{D9E5DF05-2F1F-434C-9FF9-F419507A1CCA}" type="presParOf" srcId="{E22E512C-A097-47D4-9C8E-C376139029CA}" destId="{D401BAB3-4CC0-46D5-B8C6-BB15CCF5993E}" srcOrd="0" destOrd="0" presId="urn:microsoft.com/office/officeart/2005/8/layout/matrix3"/>
    <dgm:cxn modelId="{465898AE-A79B-40A2-B285-9E07ABA137A1}" type="presParOf" srcId="{E22E512C-A097-47D4-9C8E-C376139029CA}" destId="{443A4E30-295D-4B84-80CA-6CD46D125398}" srcOrd="1" destOrd="0" presId="urn:microsoft.com/office/officeart/2005/8/layout/matrix3"/>
    <dgm:cxn modelId="{BE7153B1-29BC-424F-BED4-5C2AA7692508}" type="presParOf" srcId="{E22E512C-A097-47D4-9C8E-C376139029CA}" destId="{36659288-E856-4C81-92A2-9F4B90E5FFCC}" srcOrd="2" destOrd="0" presId="urn:microsoft.com/office/officeart/2005/8/layout/matrix3"/>
    <dgm:cxn modelId="{824F2C79-FB8C-446C-A961-29F8E3F0874B}" type="presParOf" srcId="{E22E512C-A097-47D4-9C8E-C376139029CA}" destId="{4BCA480E-ABE3-47B1-8285-2680824B78B3}" srcOrd="3" destOrd="0" presId="urn:microsoft.com/office/officeart/2005/8/layout/matrix3"/>
    <dgm:cxn modelId="{DCFA11DB-7AE8-4BD7-9063-DF5EB8FFB45F}" type="presParOf" srcId="{E22E512C-A097-47D4-9C8E-C376139029CA}" destId="{04E97ED1-D2B5-4DA0-BE24-B5B36803E208}"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D9323E6-F4A6-48E0-BE7D-25BD3F6F9ED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E68BDF2B-E339-453A-9AC3-F76B8D908559}">
      <dgm:prSet/>
      <dgm:spPr/>
      <dgm:t>
        <a:bodyPr/>
        <a:lstStyle/>
        <a:p>
          <a:pPr rtl="0"/>
          <a:r>
            <a:rPr lang="en-US" smtClean="0"/>
            <a:t>End Users (of consumer reports)</a:t>
          </a:r>
          <a:endParaRPr lang="en-US"/>
        </a:p>
      </dgm:t>
    </dgm:pt>
    <dgm:pt modelId="{E3D1D9EC-6844-42B9-92C8-278876C4D116}" type="parTrans" cxnId="{E0324D25-B51D-402A-B5D3-7DC173896F0D}">
      <dgm:prSet/>
      <dgm:spPr/>
      <dgm:t>
        <a:bodyPr/>
        <a:lstStyle/>
        <a:p>
          <a:endParaRPr lang="en-US"/>
        </a:p>
      </dgm:t>
    </dgm:pt>
    <dgm:pt modelId="{7EFDC3CA-EAD8-4EB7-A21E-36E89618FB04}" type="sibTrans" cxnId="{E0324D25-B51D-402A-B5D3-7DC173896F0D}">
      <dgm:prSet/>
      <dgm:spPr/>
      <dgm:t>
        <a:bodyPr/>
        <a:lstStyle/>
        <a:p>
          <a:endParaRPr lang="en-US"/>
        </a:p>
      </dgm:t>
    </dgm:pt>
    <dgm:pt modelId="{8053059D-5D8F-4BFF-9F56-BAC851A38A7D}" type="pres">
      <dgm:prSet presAssocID="{1D9323E6-F4A6-48E0-BE7D-25BD3F6F9EDB}" presName="linear" presStyleCnt="0">
        <dgm:presLayoutVars>
          <dgm:animLvl val="lvl"/>
          <dgm:resizeHandles val="exact"/>
        </dgm:presLayoutVars>
      </dgm:prSet>
      <dgm:spPr/>
      <dgm:t>
        <a:bodyPr/>
        <a:lstStyle/>
        <a:p>
          <a:endParaRPr lang="en-US"/>
        </a:p>
      </dgm:t>
    </dgm:pt>
    <dgm:pt modelId="{1BB4DBDF-C4E4-4884-BC88-90B043F5CA5B}" type="pres">
      <dgm:prSet presAssocID="{E68BDF2B-E339-453A-9AC3-F76B8D908559}" presName="parentText" presStyleLbl="node1" presStyleIdx="0" presStyleCnt="1" custLinFactNeighborX="926" custLinFactNeighborY="-5616">
        <dgm:presLayoutVars>
          <dgm:chMax val="0"/>
          <dgm:bulletEnabled val="1"/>
        </dgm:presLayoutVars>
      </dgm:prSet>
      <dgm:spPr/>
      <dgm:t>
        <a:bodyPr/>
        <a:lstStyle/>
        <a:p>
          <a:endParaRPr lang="en-US"/>
        </a:p>
      </dgm:t>
    </dgm:pt>
  </dgm:ptLst>
  <dgm:cxnLst>
    <dgm:cxn modelId="{E6195043-AF41-4088-9857-0945EC91E7EE}" type="presOf" srcId="{1D9323E6-F4A6-48E0-BE7D-25BD3F6F9EDB}" destId="{8053059D-5D8F-4BFF-9F56-BAC851A38A7D}" srcOrd="0" destOrd="0" presId="urn:microsoft.com/office/officeart/2005/8/layout/vList2"/>
    <dgm:cxn modelId="{E0324D25-B51D-402A-B5D3-7DC173896F0D}" srcId="{1D9323E6-F4A6-48E0-BE7D-25BD3F6F9EDB}" destId="{E68BDF2B-E339-453A-9AC3-F76B8D908559}" srcOrd="0" destOrd="0" parTransId="{E3D1D9EC-6844-42B9-92C8-278876C4D116}" sibTransId="{7EFDC3CA-EAD8-4EB7-A21E-36E89618FB04}"/>
    <dgm:cxn modelId="{DED3044F-FEFB-4018-B2C6-84C12C3B7904}" type="presOf" srcId="{E68BDF2B-E339-453A-9AC3-F76B8D908559}" destId="{1BB4DBDF-C4E4-4884-BC88-90B043F5CA5B}" srcOrd="0" destOrd="0" presId="urn:microsoft.com/office/officeart/2005/8/layout/vList2"/>
    <dgm:cxn modelId="{059428EF-22F0-46B1-AC40-B0EE159752F8}" type="presParOf" srcId="{8053059D-5D8F-4BFF-9F56-BAC851A38A7D}" destId="{1BB4DBDF-C4E4-4884-BC88-90B043F5CA5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340ED4B-D6AB-4774-98E8-C5C54F358DB6}"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3D629170-8746-4320-86EB-D86C43E3FCB7}">
      <dgm:prSet/>
      <dgm:spPr/>
      <dgm:t>
        <a:bodyPr/>
        <a:lstStyle/>
        <a:p>
          <a:pPr rtl="0"/>
          <a:r>
            <a:rPr lang="en-US" smtClean="0"/>
            <a:t>Pre-screening disclosures</a:t>
          </a:r>
          <a:endParaRPr lang="en-US"/>
        </a:p>
      </dgm:t>
    </dgm:pt>
    <dgm:pt modelId="{BBE8AD40-2869-4527-8FDD-4011A1BAB3A9}" type="parTrans" cxnId="{462F809B-F2F5-4FC6-B001-0CE23479F1D9}">
      <dgm:prSet/>
      <dgm:spPr/>
      <dgm:t>
        <a:bodyPr/>
        <a:lstStyle/>
        <a:p>
          <a:endParaRPr lang="en-US"/>
        </a:p>
      </dgm:t>
    </dgm:pt>
    <dgm:pt modelId="{8ABB8FF7-B88C-40C9-82B6-6688FD12BF03}" type="sibTrans" cxnId="{462F809B-F2F5-4FC6-B001-0CE23479F1D9}">
      <dgm:prSet/>
      <dgm:spPr/>
      <dgm:t>
        <a:bodyPr/>
        <a:lstStyle/>
        <a:p>
          <a:endParaRPr lang="en-US"/>
        </a:p>
      </dgm:t>
    </dgm:pt>
    <dgm:pt modelId="{EFFBE480-81F1-4DDB-A0CD-B97CF8FDEB3A}">
      <dgm:prSet/>
      <dgm:spPr/>
      <dgm:t>
        <a:bodyPr/>
        <a:lstStyle/>
        <a:p>
          <a:pPr rtl="0"/>
          <a:r>
            <a:rPr lang="en-US" smtClean="0"/>
            <a:t>Employment: RCW 19.182.020(2)</a:t>
          </a:r>
          <a:endParaRPr lang="en-US"/>
        </a:p>
      </dgm:t>
    </dgm:pt>
    <dgm:pt modelId="{F416B1F4-A6BD-454C-B2E7-F3905656F3EE}" type="parTrans" cxnId="{B53B78B2-3D47-40E8-84ED-5FEC314944F1}">
      <dgm:prSet/>
      <dgm:spPr/>
      <dgm:t>
        <a:bodyPr/>
        <a:lstStyle/>
        <a:p>
          <a:endParaRPr lang="en-US"/>
        </a:p>
      </dgm:t>
    </dgm:pt>
    <dgm:pt modelId="{BAE299D2-7A68-44CD-93AE-BBEA47FCCD75}" type="sibTrans" cxnId="{B53B78B2-3D47-40E8-84ED-5FEC314944F1}">
      <dgm:prSet/>
      <dgm:spPr/>
      <dgm:t>
        <a:bodyPr/>
        <a:lstStyle/>
        <a:p>
          <a:endParaRPr lang="en-US"/>
        </a:p>
      </dgm:t>
    </dgm:pt>
    <dgm:pt modelId="{758AD20F-E382-4726-A3FF-504CA69EAC41}">
      <dgm:prSet/>
      <dgm:spPr/>
      <dgm:t>
        <a:bodyPr/>
        <a:lstStyle/>
        <a:p>
          <a:pPr rtl="0"/>
          <a:r>
            <a:rPr lang="en-US" smtClean="0"/>
            <a:t>Housing: RCW 59.18.257(1)(a)</a:t>
          </a:r>
          <a:endParaRPr lang="en-US"/>
        </a:p>
      </dgm:t>
    </dgm:pt>
    <dgm:pt modelId="{4FB15DF0-D94C-4E13-8010-00F8AD3EA647}" type="parTrans" cxnId="{C02DF2C8-47E5-47C0-AD8A-204F26A62B16}">
      <dgm:prSet/>
      <dgm:spPr/>
      <dgm:t>
        <a:bodyPr/>
        <a:lstStyle/>
        <a:p>
          <a:endParaRPr lang="en-US"/>
        </a:p>
      </dgm:t>
    </dgm:pt>
    <dgm:pt modelId="{5AAD92D0-0637-4F87-B8F6-0CDABC53DAED}" type="sibTrans" cxnId="{C02DF2C8-47E5-47C0-AD8A-204F26A62B16}">
      <dgm:prSet/>
      <dgm:spPr/>
      <dgm:t>
        <a:bodyPr/>
        <a:lstStyle/>
        <a:p>
          <a:endParaRPr lang="en-US"/>
        </a:p>
      </dgm:t>
    </dgm:pt>
    <dgm:pt modelId="{C9E70843-67AF-492F-B78F-8DF8801AD8C6}">
      <dgm:prSet/>
      <dgm:spPr/>
      <dgm:t>
        <a:bodyPr/>
        <a:lstStyle/>
        <a:p>
          <a:pPr rtl="0"/>
          <a:r>
            <a:rPr lang="en-US" smtClean="0"/>
            <a:t>Content restrictions</a:t>
          </a:r>
          <a:endParaRPr lang="en-US"/>
        </a:p>
      </dgm:t>
    </dgm:pt>
    <dgm:pt modelId="{069BCB26-8FC2-4489-B531-011BBF47BCFE}" type="parTrans" cxnId="{D14375BA-298D-4FF8-BF2D-3D3868BE659D}">
      <dgm:prSet/>
      <dgm:spPr/>
      <dgm:t>
        <a:bodyPr/>
        <a:lstStyle/>
        <a:p>
          <a:endParaRPr lang="en-US"/>
        </a:p>
      </dgm:t>
    </dgm:pt>
    <dgm:pt modelId="{6ED6ECB9-C54E-4B03-BCB5-70011C665AEC}" type="sibTrans" cxnId="{D14375BA-298D-4FF8-BF2D-3D3868BE659D}">
      <dgm:prSet/>
      <dgm:spPr/>
      <dgm:t>
        <a:bodyPr/>
        <a:lstStyle/>
        <a:p>
          <a:endParaRPr lang="en-US"/>
        </a:p>
      </dgm:t>
    </dgm:pt>
    <dgm:pt modelId="{9D404A5B-D0CB-4A12-8661-2B05220612F5}">
      <dgm:prSet/>
      <dgm:spPr/>
      <dgm:t>
        <a:bodyPr/>
        <a:lstStyle/>
        <a:p>
          <a:pPr rtl="0"/>
          <a:r>
            <a:rPr lang="en-US" smtClean="0"/>
            <a:t>Employment: RCW 19.182.020(2)(c) (credit info.)</a:t>
          </a:r>
          <a:endParaRPr lang="en-US"/>
        </a:p>
      </dgm:t>
    </dgm:pt>
    <dgm:pt modelId="{DAFEAE2E-4146-4231-982E-AA40AF62BC4D}" type="parTrans" cxnId="{7E6F799A-BCE6-45CD-BF28-E235825EC853}">
      <dgm:prSet/>
      <dgm:spPr/>
      <dgm:t>
        <a:bodyPr/>
        <a:lstStyle/>
        <a:p>
          <a:endParaRPr lang="en-US"/>
        </a:p>
      </dgm:t>
    </dgm:pt>
    <dgm:pt modelId="{B700F768-C155-45E2-9687-F19E186DACD9}" type="sibTrans" cxnId="{7E6F799A-BCE6-45CD-BF28-E235825EC853}">
      <dgm:prSet/>
      <dgm:spPr/>
      <dgm:t>
        <a:bodyPr/>
        <a:lstStyle/>
        <a:p>
          <a:endParaRPr lang="en-US"/>
        </a:p>
      </dgm:t>
    </dgm:pt>
    <dgm:pt modelId="{BCC49DBD-0517-4ACF-80C7-89CB4D4C238A}">
      <dgm:prSet/>
      <dgm:spPr/>
      <dgm:t>
        <a:bodyPr/>
        <a:lstStyle/>
        <a:p>
          <a:pPr rtl="0"/>
          <a:r>
            <a:rPr lang="en-US" smtClean="0"/>
            <a:t>Housing: None (but see S.L. 6315 of 2012)</a:t>
          </a:r>
          <a:endParaRPr lang="en-US"/>
        </a:p>
      </dgm:t>
    </dgm:pt>
    <dgm:pt modelId="{C11A909A-E8B6-4816-A14D-970448E11C84}" type="parTrans" cxnId="{A63588F6-C69F-4860-8015-F47A94124200}">
      <dgm:prSet/>
      <dgm:spPr/>
      <dgm:t>
        <a:bodyPr/>
        <a:lstStyle/>
        <a:p>
          <a:endParaRPr lang="en-US"/>
        </a:p>
      </dgm:t>
    </dgm:pt>
    <dgm:pt modelId="{340CCA0C-DFA4-42A9-9AE3-D1FE7216A997}" type="sibTrans" cxnId="{A63588F6-C69F-4860-8015-F47A94124200}">
      <dgm:prSet/>
      <dgm:spPr/>
      <dgm:t>
        <a:bodyPr/>
        <a:lstStyle/>
        <a:p>
          <a:endParaRPr lang="en-US"/>
        </a:p>
      </dgm:t>
    </dgm:pt>
    <dgm:pt modelId="{957D0D27-4C44-46C6-869C-D7C7B7A736C0}">
      <dgm:prSet/>
      <dgm:spPr/>
      <dgm:t>
        <a:bodyPr/>
        <a:lstStyle/>
        <a:p>
          <a:pPr rtl="0"/>
          <a:r>
            <a:rPr lang="en-US" smtClean="0"/>
            <a:t>Pre-adverse action notice</a:t>
          </a:r>
          <a:endParaRPr lang="en-US"/>
        </a:p>
      </dgm:t>
    </dgm:pt>
    <dgm:pt modelId="{5A182DD6-8751-44DD-9835-52A83E0FAAD2}" type="parTrans" cxnId="{0B21A5CD-EE45-41CF-9961-E7A54D235295}">
      <dgm:prSet/>
      <dgm:spPr/>
      <dgm:t>
        <a:bodyPr/>
        <a:lstStyle/>
        <a:p>
          <a:endParaRPr lang="en-US"/>
        </a:p>
      </dgm:t>
    </dgm:pt>
    <dgm:pt modelId="{56F07050-7C55-47FE-9AA3-350755AE75DC}" type="sibTrans" cxnId="{0B21A5CD-EE45-41CF-9961-E7A54D235295}">
      <dgm:prSet/>
      <dgm:spPr/>
      <dgm:t>
        <a:bodyPr/>
        <a:lstStyle/>
        <a:p>
          <a:endParaRPr lang="en-US"/>
        </a:p>
      </dgm:t>
    </dgm:pt>
    <dgm:pt modelId="{0F864A1E-EB60-4CA2-A790-D1727E2A9D3B}">
      <dgm:prSet/>
      <dgm:spPr/>
      <dgm:t>
        <a:bodyPr/>
        <a:lstStyle/>
        <a:p>
          <a:pPr rtl="0"/>
          <a:r>
            <a:rPr lang="en-US" smtClean="0"/>
            <a:t>Employment only: RCW 19.182.020(2)(d)</a:t>
          </a:r>
          <a:endParaRPr lang="en-US"/>
        </a:p>
      </dgm:t>
    </dgm:pt>
    <dgm:pt modelId="{12DF8432-57C5-4238-BCD7-4D585871D175}" type="parTrans" cxnId="{B9C91DFD-7DC1-4366-8ECF-DED1DAD197B9}">
      <dgm:prSet/>
      <dgm:spPr/>
      <dgm:t>
        <a:bodyPr/>
        <a:lstStyle/>
        <a:p>
          <a:endParaRPr lang="en-US"/>
        </a:p>
      </dgm:t>
    </dgm:pt>
    <dgm:pt modelId="{75E91FFD-8496-477B-ABEE-E36B876C88C9}" type="sibTrans" cxnId="{B9C91DFD-7DC1-4366-8ECF-DED1DAD197B9}">
      <dgm:prSet/>
      <dgm:spPr/>
      <dgm:t>
        <a:bodyPr/>
        <a:lstStyle/>
        <a:p>
          <a:endParaRPr lang="en-US"/>
        </a:p>
      </dgm:t>
    </dgm:pt>
    <dgm:pt modelId="{B722981A-2D94-432C-9217-81D05AB2C7C1}">
      <dgm:prSet/>
      <dgm:spPr/>
      <dgm:t>
        <a:bodyPr/>
        <a:lstStyle/>
        <a:p>
          <a:pPr rtl="0"/>
          <a:r>
            <a:rPr lang="en-US" smtClean="0"/>
            <a:t>Adverse action notice</a:t>
          </a:r>
          <a:endParaRPr lang="en-US"/>
        </a:p>
      </dgm:t>
    </dgm:pt>
    <dgm:pt modelId="{522E06DF-6A90-40F3-BDAA-F64803C53C6B}" type="parTrans" cxnId="{5696240D-FBCB-4CB9-858F-CA88B5434F31}">
      <dgm:prSet/>
      <dgm:spPr/>
      <dgm:t>
        <a:bodyPr/>
        <a:lstStyle/>
        <a:p>
          <a:endParaRPr lang="en-US"/>
        </a:p>
      </dgm:t>
    </dgm:pt>
    <dgm:pt modelId="{30F17473-0FF0-4150-9E09-8112637699C7}" type="sibTrans" cxnId="{5696240D-FBCB-4CB9-858F-CA88B5434F31}">
      <dgm:prSet/>
      <dgm:spPr/>
      <dgm:t>
        <a:bodyPr/>
        <a:lstStyle/>
        <a:p>
          <a:endParaRPr lang="en-US"/>
        </a:p>
      </dgm:t>
    </dgm:pt>
    <dgm:pt modelId="{ED96E71B-CC8D-42B5-A25F-FB802C68C838}">
      <dgm:prSet/>
      <dgm:spPr/>
      <dgm:t>
        <a:bodyPr/>
        <a:lstStyle/>
        <a:p>
          <a:pPr rtl="0"/>
          <a:r>
            <a:rPr lang="en-US" smtClean="0"/>
            <a:t>General: RCW 19.182.110</a:t>
          </a:r>
          <a:endParaRPr lang="en-US"/>
        </a:p>
      </dgm:t>
    </dgm:pt>
    <dgm:pt modelId="{6762288D-9B32-4671-A070-EA75F24FB432}" type="parTrans" cxnId="{3150C008-D996-4016-AF77-A2E513419845}">
      <dgm:prSet/>
      <dgm:spPr/>
      <dgm:t>
        <a:bodyPr/>
        <a:lstStyle/>
        <a:p>
          <a:endParaRPr lang="en-US"/>
        </a:p>
      </dgm:t>
    </dgm:pt>
    <dgm:pt modelId="{ECCF6532-F6D9-47F6-8887-5828F0F28ED5}" type="sibTrans" cxnId="{3150C008-D996-4016-AF77-A2E513419845}">
      <dgm:prSet/>
      <dgm:spPr/>
      <dgm:t>
        <a:bodyPr/>
        <a:lstStyle/>
        <a:p>
          <a:endParaRPr lang="en-US"/>
        </a:p>
      </dgm:t>
    </dgm:pt>
    <dgm:pt modelId="{51DDADA7-21A8-4600-8788-6B589072CF57}">
      <dgm:prSet/>
      <dgm:spPr/>
      <dgm:t>
        <a:bodyPr/>
        <a:lstStyle/>
        <a:p>
          <a:pPr rtl="0"/>
          <a:r>
            <a:rPr lang="en-US" smtClean="0"/>
            <a:t>Housing only: RCW  59.18.257(1)(c)</a:t>
          </a:r>
          <a:endParaRPr lang="en-US"/>
        </a:p>
      </dgm:t>
    </dgm:pt>
    <dgm:pt modelId="{2E268DE3-3AFA-49D4-9723-3280E062B38B}" type="parTrans" cxnId="{D15E238B-B345-45DC-AE73-FF5E295BEFB6}">
      <dgm:prSet/>
      <dgm:spPr/>
      <dgm:t>
        <a:bodyPr/>
        <a:lstStyle/>
        <a:p>
          <a:endParaRPr lang="en-US"/>
        </a:p>
      </dgm:t>
    </dgm:pt>
    <dgm:pt modelId="{0BFB43EB-82D8-4776-AE1E-EF3A0D16E7DB}" type="sibTrans" cxnId="{D15E238B-B345-45DC-AE73-FF5E295BEFB6}">
      <dgm:prSet/>
      <dgm:spPr/>
      <dgm:t>
        <a:bodyPr/>
        <a:lstStyle/>
        <a:p>
          <a:endParaRPr lang="en-US"/>
        </a:p>
      </dgm:t>
    </dgm:pt>
    <dgm:pt modelId="{598DE626-7F68-4037-AF7F-5B0B6FDA6D2F}" type="pres">
      <dgm:prSet presAssocID="{E340ED4B-D6AB-4774-98E8-C5C54F358DB6}" presName="Name0" presStyleCnt="0">
        <dgm:presLayoutVars>
          <dgm:dir/>
          <dgm:animLvl val="lvl"/>
          <dgm:resizeHandles val="exact"/>
        </dgm:presLayoutVars>
      </dgm:prSet>
      <dgm:spPr/>
      <dgm:t>
        <a:bodyPr/>
        <a:lstStyle/>
        <a:p>
          <a:endParaRPr lang="en-US"/>
        </a:p>
      </dgm:t>
    </dgm:pt>
    <dgm:pt modelId="{F26ECD26-DF19-44DB-B46D-1ABB89D0267B}" type="pres">
      <dgm:prSet presAssocID="{3D629170-8746-4320-86EB-D86C43E3FCB7}" presName="linNode" presStyleCnt="0"/>
      <dgm:spPr/>
    </dgm:pt>
    <dgm:pt modelId="{904D2583-FFCC-4156-852E-9530D78E72E6}" type="pres">
      <dgm:prSet presAssocID="{3D629170-8746-4320-86EB-D86C43E3FCB7}" presName="parentText" presStyleLbl="node1" presStyleIdx="0" presStyleCnt="4">
        <dgm:presLayoutVars>
          <dgm:chMax val="1"/>
          <dgm:bulletEnabled val="1"/>
        </dgm:presLayoutVars>
      </dgm:prSet>
      <dgm:spPr/>
      <dgm:t>
        <a:bodyPr/>
        <a:lstStyle/>
        <a:p>
          <a:endParaRPr lang="en-US"/>
        </a:p>
      </dgm:t>
    </dgm:pt>
    <dgm:pt modelId="{732CFA84-271A-4508-9AE7-7B8529472903}" type="pres">
      <dgm:prSet presAssocID="{3D629170-8746-4320-86EB-D86C43E3FCB7}" presName="descendantText" presStyleLbl="alignAccFollowNode1" presStyleIdx="0" presStyleCnt="4">
        <dgm:presLayoutVars>
          <dgm:bulletEnabled val="1"/>
        </dgm:presLayoutVars>
      </dgm:prSet>
      <dgm:spPr/>
      <dgm:t>
        <a:bodyPr/>
        <a:lstStyle/>
        <a:p>
          <a:endParaRPr lang="en-US"/>
        </a:p>
      </dgm:t>
    </dgm:pt>
    <dgm:pt modelId="{19D93390-8DFF-4E9F-B576-06B588C83998}" type="pres">
      <dgm:prSet presAssocID="{8ABB8FF7-B88C-40C9-82B6-6688FD12BF03}" presName="sp" presStyleCnt="0"/>
      <dgm:spPr/>
    </dgm:pt>
    <dgm:pt modelId="{FD81DC8E-2BD8-499C-8216-D3DBEE48DB65}" type="pres">
      <dgm:prSet presAssocID="{C9E70843-67AF-492F-B78F-8DF8801AD8C6}" presName="linNode" presStyleCnt="0"/>
      <dgm:spPr/>
    </dgm:pt>
    <dgm:pt modelId="{33175220-AF96-4C61-A567-5E528DFF43D7}" type="pres">
      <dgm:prSet presAssocID="{C9E70843-67AF-492F-B78F-8DF8801AD8C6}" presName="parentText" presStyleLbl="node1" presStyleIdx="1" presStyleCnt="4">
        <dgm:presLayoutVars>
          <dgm:chMax val="1"/>
          <dgm:bulletEnabled val="1"/>
        </dgm:presLayoutVars>
      </dgm:prSet>
      <dgm:spPr/>
      <dgm:t>
        <a:bodyPr/>
        <a:lstStyle/>
        <a:p>
          <a:endParaRPr lang="en-US"/>
        </a:p>
      </dgm:t>
    </dgm:pt>
    <dgm:pt modelId="{90C60A32-B07C-4661-806E-6CE8D4D4A601}" type="pres">
      <dgm:prSet presAssocID="{C9E70843-67AF-492F-B78F-8DF8801AD8C6}" presName="descendantText" presStyleLbl="alignAccFollowNode1" presStyleIdx="1" presStyleCnt="4">
        <dgm:presLayoutVars>
          <dgm:bulletEnabled val="1"/>
        </dgm:presLayoutVars>
      </dgm:prSet>
      <dgm:spPr/>
      <dgm:t>
        <a:bodyPr/>
        <a:lstStyle/>
        <a:p>
          <a:endParaRPr lang="en-US"/>
        </a:p>
      </dgm:t>
    </dgm:pt>
    <dgm:pt modelId="{AD27F7B0-A78F-4187-ACD8-DB912ECD0E7A}" type="pres">
      <dgm:prSet presAssocID="{6ED6ECB9-C54E-4B03-BCB5-70011C665AEC}" presName="sp" presStyleCnt="0"/>
      <dgm:spPr/>
    </dgm:pt>
    <dgm:pt modelId="{2E9083C7-4DE1-4E34-B189-6989C543D389}" type="pres">
      <dgm:prSet presAssocID="{957D0D27-4C44-46C6-869C-D7C7B7A736C0}" presName="linNode" presStyleCnt="0"/>
      <dgm:spPr/>
    </dgm:pt>
    <dgm:pt modelId="{99490A1F-D888-4279-815C-725090F207BC}" type="pres">
      <dgm:prSet presAssocID="{957D0D27-4C44-46C6-869C-D7C7B7A736C0}" presName="parentText" presStyleLbl="node1" presStyleIdx="2" presStyleCnt="4">
        <dgm:presLayoutVars>
          <dgm:chMax val="1"/>
          <dgm:bulletEnabled val="1"/>
        </dgm:presLayoutVars>
      </dgm:prSet>
      <dgm:spPr/>
      <dgm:t>
        <a:bodyPr/>
        <a:lstStyle/>
        <a:p>
          <a:endParaRPr lang="en-US"/>
        </a:p>
      </dgm:t>
    </dgm:pt>
    <dgm:pt modelId="{E6EE9193-8EBD-445B-9325-45EEBE7A676C}" type="pres">
      <dgm:prSet presAssocID="{957D0D27-4C44-46C6-869C-D7C7B7A736C0}" presName="descendantText" presStyleLbl="alignAccFollowNode1" presStyleIdx="2" presStyleCnt="4">
        <dgm:presLayoutVars>
          <dgm:bulletEnabled val="1"/>
        </dgm:presLayoutVars>
      </dgm:prSet>
      <dgm:spPr/>
      <dgm:t>
        <a:bodyPr/>
        <a:lstStyle/>
        <a:p>
          <a:endParaRPr lang="en-US"/>
        </a:p>
      </dgm:t>
    </dgm:pt>
    <dgm:pt modelId="{55BAD3A0-1F39-42AB-B1BC-4ABF92FD1012}" type="pres">
      <dgm:prSet presAssocID="{56F07050-7C55-47FE-9AA3-350755AE75DC}" presName="sp" presStyleCnt="0"/>
      <dgm:spPr/>
    </dgm:pt>
    <dgm:pt modelId="{511FA155-B497-439F-A8D8-59CB3D212A32}" type="pres">
      <dgm:prSet presAssocID="{B722981A-2D94-432C-9217-81D05AB2C7C1}" presName="linNode" presStyleCnt="0"/>
      <dgm:spPr/>
    </dgm:pt>
    <dgm:pt modelId="{EFB43AA2-5921-4DCE-B66B-FB9ABC46B706}" type="pres">
      <dgm:prSet presAssocID="{B722981A-2D94-432C-9217-81D05AB2C7C1}" presName="parentText" presStyleLbl="node1" presStyleIdx="3" presStyleCnt="4">
        <dgm:presLayoutVars>
          <dgm:chMax val="1"/>
          <dgm:bulletEnabled val="1"/>
        </dgm:presLayoutVars>
      </dgm:prSet>
      <dgm:spPr/>
      <dgm:t>
        <a:bodyPr/>
        <a:lstStyle/>
        <a:p>
          <a:endParaRPr lang="en-US"/>
        </a:p>
      </dgm:t>
    </dgm:pt>
    <dgm:pt modelId="{C9F612F7-EBF8-4B2A-881F-45F98D14CC3E}" type="pres">
      <dgm:prSet presAssocID="{B722981A-2D94-432C-9217-81D05AB2C7C1}" presName="descendantText" presStyleLbl="alignAccFollowNode1" presStyleIdx="3" presStyleCnt="4">
        <dgm:presLayoutVars>
          <dgm:bulletEnabled val="1"/>
        </dgm:presLayoutVars>
      </dgm:prSet>
      <dgm:spPr/>
      <dgm:t>
        <a:bodyPr/>
        <a:lstStyle/>
        <a:p>
          <a:endParaRPr lang="en-US"/>
        </a:p>
      </dgm:t>
    </dgm:pt>
  </dgm:ptLst>
  <dgm:cxnLst>
    <dgm:cxn modelId="{462F809B-F2F5-4FC6-B001-0CE23479F1D9}" srcId="{E340ED4B-D6AB-4774-98E8-C5C54F358DB6}" destId="{3D629170-8746-4320-86EB-D86C43E3FCB7}" srcOrd="0" destOrd="0" parTransId="{BBE8AD40-2869-4527-8FDD-4011A1BAB3A9}" sibTransId="{8ABB8FF7-B88C-40C9-82B6-6688FD12BF03}"/>
    <dgm:cxn modelId="{0776DB6D-CDD8-49EA-B553-22EFDE6765EE}" type="presOf" srcId="{51DDADA7-21A8-4600-8788-6B589072CF57}" destId="{C9F612F7-EBF8-4B2A-881F-45F98D14CC3E}" srcOrd="0" destOrd="1" presId="urn:microsoft.com/office/officeart/2005/8/layout/vList5"/>
    <dgm:cxn modelId="{A9C90B10-F261-40CE-945F-6FB3A1368A2D}" type="presOf" srcId="{9D404A5B-D0CB-4A12-8661-2B05220612F5}" destId="{90C60A32-B07C-4661-806E-6CE8D4D4A601}" srcOrd="0" destOrd="0" presId="urn:microsoft.com/office/officeart/2005/8/layout/vList5"/>
    <dgm:cxn modelId="{0B21A5CD-EE45-41CF-9961-E7A54D235295}" srcId="{E340ED4B-D6AB-4774-98E8-C5C54F358DB6}" destId="{957D0D27-4C44-46C6-869C-D7C7B7A736C0}" srcOrd="2" destOrd="0" parTransId="{5A182DD6-8751-44DD-9835-52A83E0FAAD2}" sibTransId="{56F07050-7C55-47FE-9AA3-350755AE75DC}"/>
    <dgm:cxn modelId="{C5382E76-EE85-47E9-9238-AB3A33F0DE14}" type="presOf" srcId="{E340ED4B-D6AB-4774-98E8-C5C54F358DB6}" destId="{598DE626-7F68-4037-AF7F-5B0B6FDA6D2F}" srcOrd="0" destOrd="0" presId="urn:microsoft.com/office/officeart/2005/8/layout/vList5"/>
    <dgm:cxn modelId="{D14375BA-298D-4FF8-BF2D-3D3868BE659D}" srcId="{E340ED4B-D6AB-4774-98E8-C5C54F358DB6}" destId="{C9E70843-67AF-492F-B78F-8DF8801AD8C6}" srcOrd="1" destOrd="0" parTransId="{069BCB26-8FC2-4489-B531-011BBF47BCFE}" sibTransId="{6ED6ECB9-C54E-4B03-BCB5-70011C665AEC}"/>
    <dgm:cxn modelId="{B53B78B2-3D47-40E8-84ED-5FEC314944F1}" srcId="{3D629170-8746-4320-86EB-D86C43E3FCB7}" destId="{EFFBE480-81F1-4DDB-A0CD-B97CF8FDEB3A}" srcOrd="0" destOrd="0" parTransId="{F416B1F4-A6BD-454C-B2E7-F3905656F3EE}" sibTransId="{BAE299D2-7A68-44CD-93AE-BBEA47FCCD75}"/>
    <dgm:cxn modelId="{A63588F6-C69F-4860-8015-F47A94124200}" srcId="{C9E70843-67AF-492F-B78F-8DF8801AD8C6}" destId="{BCC49DBD-0517-4ACF-80C7-89CB4D4C238A}" srcOrd="1" destOrd="0" parTransId="{C11A909A-E8B6-4816-A14D-970448E11C84}" sibTransId="{340CCA0C-DFA4-42A9-9AE3-D1FE7216A997}"/>
    <dgm:cxn modelId="{D15E238B-B345-45DC-AE73-FF5E295BEFB6}" srcId="{B722981A-2D94-432C-9217-81D05AB2C7C1}" destId="{51DDADA7-21A8-4600-8788-6B589072CF57}" srcOrd="1" destOrd="0" parTransId="{2E268DE3-3AFA-49D4-9723-3280E062B38B}" sibTransId="{0BFB43EB-82D8-4776-AE1E-EF3A0D16E7DB}"/>
    <dgm:cxn modelId="{1BCC031D-64F4-4D76-9181-DBE97DFF6FFA}" type="presOf" srcId="{C9E70843-67AF-492F-B78F-8DF8801AD8C6}" destId="{33175220-AF96-4C61-A567-5E528DFF43D7}" srcOrd="0" destOrd="0" presId="urn:microsoft.com/office/officeart/2005/8/layout/vList5"/>
    <dgm:cxn modelId="{5F54C8CC-3B1E-4CCF-87BA-02DDE02A87E4}" type="presOf" srcId="{957D0D27-4C44-46C6-869C-D7C7B7A736C0}" destId="{99490A1F-D888-4279-815C-725090F207BC}" srcOrd="0" destOrd="0" presId="urn:microsoft.com/office/officeart/2005/8/layout/vList5"/>
    <dgm:cxn modelId="{3150C008-D996-4016-AF77-A2E513419845}" srcId="{B722981A-2D94-432C-9217-81D05AB2C7C1}" destId="{ED96E71B-CC8D-42B5-A25F-FB802C68C838}" srcOrd="0" destOrd="0" parTransId="{6762288D-9B32-4671-A070-EA75F24FB432}" sibTransId="{ECCF6532-F6D9-47F6-8887-5828F0F28ED5}"/>
    <dgm:cxn modelId="{5696240D-FBCB-4CB9-858F-CA88B5434F31}" srcId="{E340ED4B-D6AB-4774-98E8-C5C54F358DB6}" destId="{B722981A-2D94-432C-9217-81D05AB2C7C1}" srcOrd="3" destOrd="0" parTransId="{522E06DF-6A90-40F3-BDAA-F64803C53C6B}" sibTransId="{30F17473-0FF0-4150-9E09-8112637699C7}"/>
    <dgm:cxn modelId="{643BF229-5C98-4ACF-8692-2B5C461CC552}" type="presOf" srcId="{3D629170-8746-4320-86EB-D86C43E3FCB7}" destId="{904D2583-FFCC-4156-852E-9530D78E72E6}" srcOrd="0" destOrd="0" presId="urn:microsoft.com/office/officeart/2005/8/layout/vList5"/>
    <dgm:cxn modelId="{0ED6DCC4-46B1-441E-B0F4-E3E6C1C50323}" type="presOf" srcId="{B722981A-2D94-432C-9217-81D05AB2C7C1}" destId="{EFB43AA2-5921-4DCE-B66B-FB9ABC46B706}" srcOrd="0" destOrd="0" presId="urn:microsoft.com/office/officeart/2005/8/layout/vList5"/>
    <dgm:cxn modelId="{EF8ED853-DB73-4894-ABBE-F65CC4CAD2B1}" type="presOf" srcId="{ED96E71B-CC8D-42B5-A25F-FB802C68C838}" destId="{C9F612F7-EBF8-4B2A-881F-45F98D14CC3E}" srcOrd="0" destOrd="0" presId="urn:microsoft.com/office/officeart/2005/8/layout/vList5"/>
    <dgm:cxn modelId="{D3ED8252-A3A3-4EF6-99EB-93C4390A05E3}" type="presOf" srcId="{EFFBE480-81F1-4DDB-A0CD-B97CF8FDEB3A}" destId="{732CFA84-271A-4508-9AE7-7B8529472903}" srcOrd="0" destOrd="0" presId="urn:microsoft.com/office/officeart/2005/8/layout/vList5"/>
    <dgm:cxn modelId="{3C645870-CFF6-4AEC-B576-99ECEFDCC4AF}" type="presOf" srcId="{BCC49DBD-0517-4ACF-80C7-89CB4D4C238A}" destId="{90C60A32-B07C-4661-806E-6CE8D4D4A601}" srcOrd="0" destOrd="1" presId="urn:microsoft.com/office/officeart/2005/8/layout/vList5"/>
    <dgm:cxn modelId="{FFD73471-F6D4-4919-8772-16668A26D732}" type="presOf" srcId="{758AD20F-E382-4726-A3FF-504CA69EAC41}" destId="{732CFA84-271A-4508-9AE7-7B8529472903}" srcOrd="0" destOrd="1" presId="urn:microsoft.com/office/officeart/2005/8/layout/vList5"/>
    <dgm:cxn modelId="{B9C91DFD-7DC1-4366-8ECF-DED1DAD197B9}" srcId="{957D0D27-4C44-46C6-869C-D7C7B7A736C0}" destId="{0F864A1E-EB60-4CA2-A790-D1727E2A9D3B}" srcOrd="0" destOrd="0" parTransId="{12DF8432-57C5-4238-BCD7-4D585871D175}" sibTransId="{75E91FFD-8496-477B-ABEE-E36B876C88C9}"/>
    <dgm:cxn modelId="{7E6F799A-BCE6-45CD-BF28-E235825EC853}" srcId="{C9E70843-67AF-492F-B78F-8DF8801AD8C6}" destId="{9D404A5B-D0CB-4A12-8661-2B05220612F5}" srcOrd="0" destOrd="0" parTransId="{DAFEAE2E-4146-4231-982E-AA40AF62BC4D}" sibTransId="{B700F768-C155-45E2-9687-F19E186DACD9}"/>
    <dgm:cxn modelId="{7E715AD5-923C-44BF-B8E0-402203E00A2D}" type="presOf" srcId="{0F864A1E-EB60-4CA2-A790-D1727E2A9D3B}" destId="{E6EE9193-8EBD-445B-9325-45EEBE7A676C}" srcOrd="0" destOrd="0" presId="urn:microsoft.com/office/officeart/2005/8/layout/vList5"/>
    <dgm:cxn modelId="{C02DF2C8-47E5-47C0-AD8A-204F26A62B16}" srcId="{3D629170-8746-4320-86EB-D86C43E3FCB7}" destId="{758AD20F-E382-4726-A3FF-504CA69EAC41}" srcOrd="1" destOrd="0" parTransId="{4FB15DF0-D94C-4E13-8010-00F8AD3EA647}" sibTransId="{5AAD92D0-0637-4F87-B8F6-0CDABC53DAED}"/>
    <dgm:cxn modelId="{50631D75-B5CE-4273-B550-0D87AEB93BF0}" type="presParOf" srcId="{598DE626-7F68-4037-AF7F-5B0B6FDA6D2F}" destId="{F26ECD26-DF19-44DB-B46D-1ABB89D0267B}" srcOrd="0" destOrd="0" presId="urn:microsoft.com/office/officeart/2005/8/layout/vList5"/>
    <dgm:cxn modelId="{820B5936-E9BE-4D6D-A706-91E7B30E3E69}" type="presParOf" srcId="{F26ECD26-DF19-44DB-B46D-1ABB89D0267B}" destId="{904D2583-FFCC-4156-852E-9530D78E72E6}" srcOrd="0" destOrd="0" presId="urn:microsoft.com/office/officeart/2005/8/layout/vList5"/>
    <dgm:cxn modelId="{BEE61F23-5668-4BB4-B434-46AECC5449FB}" type="presParOf" srcId="{F26ECD26-DF19-44DB-B46D-1ABB89D0267B}" destId="{732CFA84-271A-4508-9AE7-7B8529472903}" srcOrd="1" destOrd="0" presId="urn:microsoft.com/office/officeart/2005/8/layout/vList5"/>
    <dgm:cxn modelId="{2261C354-65EC-4396-A355-5118077E3FFC}" type="presParOf" srcId="{598DE626-7F68-4037-AF7F-5B0B6FDA6D2F}" destId="{19D93390-8DFF-4E9F-B576-06B588C83998}" srcOrd="1" destOrd="0" presId="urn:microsoft.com/office/officeart/2005/8/layout/vList5"/>
    <dgm:cxn modelId="{DC6089E0-651C-4E93-A062-CB1DACE8DC67}" type="presParOf" srcId="{598DE626-7F68-4037-AF7F-5B0B6FDA6D2F}" destId="{FD81DC8E-2BD8-499C-8216-D3DBEE48DB65}" srcOrd="2" destOrd="0" presId="urn:microsoft.com/office/officeart/2005/8/layout/vList5"/>
    <dgm:cxn modelId="{5E700416-6F91-4B39-BC20-5385D9BC5550}" type="presParOf" srcId="{FD81DC8E-2BD8-499C-8216-D3DBEE48DB65}" destId="{33175220-AF96-4C61-A567-5E528DFF43D7}" srcOrd="0" destOrd="0" presId="urn:microsoft.com/office/officeart/2005/8/layout/vList5"/>
    <dgm:cxn modelId="{D3EAA466-3E9F-45D3-B95C-E763D4BE260D}" type="presParOf" srcId="{FD81DC8E-2BD8-499C-8216-D3DBEE48DB65}" destId="{90C60A32-B07C-4661-806E-6CE8D4D4A601}" srcOrd="1" destOrd="0" presId="urn:microsoft.com/office/officeart/2005/8/layout/vList5"/>
    <dgm:cxn modelId="{7BFEE4E8-CE66-4772-8474-D0526C9B45C5}" type="presParOf" srcId="{598DE626-7F68-4037-AF7F-5B0B6FDA6D2F}" destId="{AD27F7B0-A78F-4187-ACD8-DB912ECD0E7A}" srcOrd="3" destOrd="0" presId="urn:microsoft.com/office/officeart/2005/8/layout/vList5"/>
    <dgm:cxn modelId="{36399600-9DB9-45B7-A0F8-FE9029ADADDD}" type="presParOf" srcId="{598DE626-7F68-4037-AF7F-5B0B6FDA6D2F}" destId="{2E9083C7-4DE1-4E34-B189-6989C543D389}" srcOrd="4" destOrd="0" presId="urn:microsoft.com/office/officeart/2005/8/layout/vList5"/>
    <dgm:cxn modelId="{E6B940B1-F1B9-423C-8BEC-0BAB0D9AD3BC}" type="presParOf" srcId="{2E9083C7-4DE1-4E34-B189-6989C543D389}" destId="{99490A1F-D888-4279-815C-725090F207BC}" srcOrd="0" destOrd="0" presId="urn:microsoft.com/office/officeart/2005/8/layout/vList5"/>
    <dgm:cxn modelId="{764E3C06-6FA3-41FB-9B2D-D84E0D6F7D8A}" type="presParOf" srcId="{2E9083C7-4DE1-4E34-B189-6989C543D389}" destId="{E6EE9193-8EBD-445B-9325-45EEBE7A676C}" srcOrd="1" destOrd="0" presId="urn:microsoft.com/office/officeart/2005/8/layout/vList5"/>
    <dgm:cxn modelId="{5FAF539A-D5D6-4C1D-95AF-CDC6074BF5CA}" type="presParOf" srcId="{598DE626-7F68-4037-AF7F-5B0B6FDA6D2F}" destId="{55BAD3A0-1F39-42AB-B1BC-4ABF92FD1012}" srcOrd="5" destOrd="0" presId="urn:microsoft.com/office/officeart/2005/8/layout/vList5"/>
    <dgm:cxn modelId="{D245F00F-A34F-4226-A063-0EF7AEEDA11E}" type="presParOf" srcId="{598DE626-7F68-4037-AF7F-5B0B6FDA6D2F}" destId="{511FA155-B497-439F-A8D8-59CB3D212A32}" srcOrd="6" destOrd="0" presId="urn:microsoft.com/office/officeart/2005/8/layout/vList5"/>
    <dgm:cxn modelId="{EFFCA824-9D08-4A65-AA8A-C84A03EFF27F}" type="presParOf" srcId="{511FA155-B497-439F-A8D8-59CB3D212A32}" destId="{EFB43AA2-5921-4DCE-B66B-FB9ABC46B706}" srcOrd="0" destOrd="0" presId="urn:microsoft.com/office/officeart/2005/8/layout/vList5"/>
    <dgm:cxn modelId="{32D47E37-A698-45E3-8787-E481F9097846}" type="presParOf" srcId="{511FA155-B497-439F-A8D8-59CB3D212A32}" destId="{C9F612F7-EBF8-4B2A-881F-45F98D14CC3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651622-A022-43D9-B1AB-EDCC69957BD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5E4032D-9FB6-482C-B91E-53E586AD6A16}">
      <dgm:prSet/>
      <dgm:spPr/>
      <dgm:t>
        <a:bodyPr/>
        <a:lstStyle/>
        <a:p>
          <a:pPr rtl="0"/>
          <a:r>
            <a:rPr lang="en-US" b="1" i="1" dirty="0" smtClean="0"/>
            <a:t>Any written, oral, or other communication</a:t>
          </a:r>
          <a:endParaRPr lang="en-US" b="1" dirty="0"/>
        </a:p>
      </dgm:t>
    </dgm:pt>
    <dgm:pt modelId="{2AF08031-4F8B-4358-93A1-47A821E55A68}" type="parTrans" cxnId="{ECA243F5-8563-4474-AC7A-FB5335B9356F}">
      <dgm:prSet/>
      <dgm:spPr/>
      <dgm:t>
        <a:bodyPr/>
        <a:lstStyle/>
        <a:p>
          <a:endParaRPr lang="en-US"/>
        </a:p>
      </dgm:t>
    </dgm:pt>
    <dgm:pt modelId="{E4443934-9D21-4AD3-BECD-288267385A2D}" type="sibTrans" cxnId="{ECA243F5-8563-4474-AC7A-FB5335B9356F}">
      <dgm:prSet/>
      <dgm:spPr/>
      <dgm:t>
        <a:bodyPr/>
        <a:lstStyle/>
        <a:p>
          <a:endParaRPr lang="en-US"/>
        </a:p>
      </dgm:t>
    </dgm:pt>
    <dgm:pt modelId="{CAD045BA-78DD-41E3-A172-B0CDD1E249EA}">
      <dgm:prSet/>
      <dgm:spPr/>
      <dgm:t>
        <a:bodyPr/>
        <a:lstStyle/>
        <a:p>
          <a:pPr rtl="0"/>
          <a:r>
            <a:rPr lang="en-US" b="1" i="1" dirty="0" smtClean="0"/>
            <a:t>By a consumer reporting agency</a:t>
          </a:r>
          <a:endParaRPr lang="en-US" b="1" dirty="0"/>
        </a:p>
      </dgm:t>
    </dgm:pt>
    <dgm:pt modelId="{08D9C538-A872-4963-A0AA-A4CAE98DECA0}" type="parTrans" cxnId="{AC754FC2-6915-4830-8DB6-6F9DE3ACEA0B}">
      <dgm:prSet/>
      <dgm:spPr/>
      <dgm:t>
        <a:bodyPr/>
        <a:lstStyle/>
        <a:p>
          <a:endParaRPr lang="en-US"/>
        </a:p>
      </dgm:t>
    </dgm:pt>
    <dgm:pt modelId="{36A434D6-D831-4A9E-8E03-E033853F422B}" type="sibTrans" cxnId="{AC754FC2-6915-4830-8DB6-6F9DE3ACEA0B}">
      <dgm:prSet/>
      <dgm:spPr/>
      <dgm:t>
        <a:bodyPr/>
        <a:lstStyle/>
        <a:p>
          <a:endParaRPr lang="en-US"/>
        </a:p>
      </dgm:t>
    </dgm:pt>
    <dgm:pt modelId="{6A22B20E-43B7-4ED2-AD6F-D70FBD668A3E}">
      <dgm:prSet/>
      <dgm:spPr/>
      <dgm:t>
        <a:bodyPr/>
        <a:lstStyle/>
        <a:p>
          <a:pPr rtl="0"/>
          <a:r>
            <a:rPr lang="en-US" b="1" i="1" dirty="0" smtClean="0"/>
            <a:t>Of any information bearing on a consumer’s:</a:t>
          </a:r>
          <a:endParaRPr lang="en-US" b="1" dirty="0"/>
        </a:p>
      </dgm:t>
    </dgm:pt>
    <dgm:pt modelId="{39760A72-5E06-488F-82DB-07CE3B0C3E78}" type="parTrans" cxnId="{F4A88609-1A11-42C9-8415-29AE7F03C49D}">
      <dgm:prSet/>
      <dgm:spPr/>
      <dgm:t>
        <a:bodyPr/>
        <a:lstStyle/>
        <a:p>
          <a:endParaRPr lang="en-US"/>
        </a:p>
      </dgm:t>
    </dgm:pt>
    <dgm:pt modelId="{94D48289-3EE3-425A-920D-1B6310D4BB46}" type="sibTrans" cxnId="{F4A88609-1A11-42C9-8415-29AE7F03C49D}">
      <dgm:prSet/>
      <dgm:spPr/>
      <dgm:t>
        <a:bodyPr/>
        <a:lstStyle/>
        <a:p>
          <a:endParaRPr lang="en-US"/>
        </a:p>
      </dgm:t>
    </dgm:pt>
    <dgm:pt modelId="{FDD73693-1CAE-4B9B-982C-7317DE8988B1}">
      <dgm:prSet/>
      <dgm:spPr/>
      <dgm:t>
        <a:bodyPr/>
        <a:lstStyle/>
        <a:p>
          <a:pPr rtl="0"/>
          <a:r>
            <a:rPr lang="en-US" i="1" smtClean="0"/>
            <a:t>Credit worthiness, standing, capacity,</a:t>
          </a:r>
          <a:endParaRPr lang="en-US"/>
        </a:p>
      </dgm:t>
    </dgm:pt>
    <dgm:pt modelId="{CFE164DF-1C8D-449C-99A9-09D4588ED773}" type="parTrans" cxnId="{11E4E7FB-AF45-4061-8FBF-2EDD9FEB9BC6}">
      <dgm:prSet/>
      <dgm:spPr/>
      <dgm:t>
        <a:bodyPr/>
        <a:lstStyle/>
        <a:p>
          <a:endParaRPr lang="en-US"/>
        </a:p>
      </dgm:t>
    </dgm:pt>
    <dgm:pt modelId="{D61DEB4D-CE0D-441C-86F8-5A8CAF5694F0}" type="sibTrans" cxnId="{11E4E7FB-AF45-4061-8FBF-2EDD9FEB9BC6}">
      <dgm:prSet/>
      <dgm:spPr/>
      <dgm:t>
        <a:bodyPr/>
        <a:lstStyle/>
        <a:p>
          <a:endParaRPr lang="en-US"/>
        </a:p>
      </dgm:t>
    </dgm:pt>
    <dgm:pt modelId="{D8F29C40-32FA-4E13-A18D-588D649E82A3}">
      <dgm:prSet/>
      <dgm:spPr/>
      <dgm:t>
        <a:bodyPr/>
        <a:lstStyle/>
        <a:p>
          <a:pPr rtl="0"/>
          <a:r>
            <a:rPr lang="en-US" i="1" smtClean="0"/>
            <a:t>Character, reputation, characteristics, mode of living</a:t>
          </a:r>
          <a:endParaRPr lang="en-US"/>
        </a:p>
      </dgm:t>
    </dgm:pt>
    <dgm:pt modelId="{3CE52A20-E4E9-4403-9105-AC37B4543482}" type="parTrans" cxnId="{E8691938-C8D1-440D-8DAB-92A715E5441C}">
      <dgm:prSet/>
      <dgm:spPr/>
      <dgm:t>
        <a:bodyPr/>
        <a:lstStyle/>
        <a:p>
          <a:endParaRPr lang="en-US"/>
        </a:p>
      </dgm:t>
    </dgm:pt>
    <dgm:pt modelId="{3DFD1228-4C05-4589-8A20-3391D6FA2B3C}" type="sibTrans" cxnId="{E8691938-C8D1-440D-8DAB-92A715E5441C}">
      <dgm:prSet/>
      <dgm:spPr/>
      <dgm:t>
        <a:bodyPr/>
        <a:lstStyle/>
        <a:p>
          <a:endParaRPr lang="en-US"/>
        </a:p>
      </dgm:t>
    </dgm:pt>
    <dgm:pt modelId="{3D87E0FF-5179-4D5B-A7E8-2FC2A13174FA}">
      <dgm:prSet/>
      <dgm:spPr/>
      <dgm:t>
        <a:bodyPr/>
        <a:lstStyle/>
        <a:p>
          <a:pPr rtl="0"/>
          <a:r>
            <a:rPr lang="en-US" b="1" i="1" dirty="0" smtClean="0"/>
            <a:t>Used or collected, wholly or partly, as factor for: </a:t>
          </a:r>
          <a:endParaRPr lang="en-US" b="1" dirty="0"/>
        </a:p>
      </dgm:t>
    </dgm:pt>
    <dgm:pt modelId="{3BD077CB-CDDF-409A-A4DE-7198498A3861}" type="parTrans" cxnId="{4B938178-AB4F-4D72-B87C-D8892B178AF7}">
      <dgm:prSet/>
      <dgm:spPr/>
      <dgm:t>
        <a:bodyPr/>
        <a:lstStyle/>
        <a:p>
          <a:endParaRPr lang="en-US"/>
        </a:p>
      </dgm:t>
    </dgm:pt>
    <dgm:pt modelId="{3F7EF13E-0A9F-431E-9A12-8EA25652D3B6}" type="sibTrans" cxnId="{4B938178-AB4F-4D72-B87C-D8892B178AF7}">
      <dgm:prSet/>
      <dgm:spPr/>
      <dgm:t>
        <a:bodyPr/>
        <a:lstStyle/>
        <a:p>
          <a:endParaRPr lang="en-US"/>
        </a:p>
      </dgm:t>
    </dgm:pt>
    <dgm:pt modelId="{0A7CBC9D-113C-4C3E-9687-6D344090882F}">
      <dgm:prSet/>
      <dgm:spPr/>
      <dgm:t>
        <a:bodyPr/>
        <a:lstStyle/>
        <a:p>
          <a:pPr rtl="0"/>
          <a:r>
            <a:rPr lang="en-US" i="1" dirty="0" smtClean="0"/>
            <a:t>Consumer credit, insurance, housing, employment</a:t>
          </a:r>
          <a:endParaRPr lang="en-US" dirty="0"/>
        </a:p>
      </dgm:t>
    </dgm:pt>
    <dgm:pt modelId="{61AF838E-A0CC-4A32-98F3-15867E318120}" type="parTrans" cxnId="{00BADB2C-4462-4473-B3AD-545BF010F135}">
      <dgm:prSet/>
      <dgm:spPr/>
      <dgm:t>
        <a:bodyPr/>
        <a:lstStyle/>
        <a:p>
          <a:endParaRPr lang="en-US"/>
        </a:p>
      </dgm:t>
    </dgm:pt>
    <dgm:pt modelId="{BCA40D33-062F-453A-91FD-7DB1C2E661D2}" type="sibTrans" cxnId="{00BADB2C-4462-4473-B3AD-545BF010F135}">
      <dgm:prSet/>
      <dgm:spPr/>
      <dgm:t>
        <a:bodyPr/>
        <a:lstStyle/>
        <a:p>
          <a:endParaRPr lang="en-US"/>
        </a:p>
      </dgm:t>
    </dgm:pt>
    <dgm:pt modelId="{BF32ED5D-A8FD-4A52-93C3-7E10E95CB356}">
      <dgm:prSet/>
      <dgm:spPr/>
      <dgm:t>
        <a:bodyPr/>
        <a:lstStyle/>
        <a:p>
          <a:pPr rtl="0"/>
          <a:r>
            <a:rPr lang="en-US" i="1" smtClean="0"/>
            <a:t>License or other government benefit</a:t>
          </a:r>
          <a:endParaRPr lang="en-US"/>
        </a:p>
      </dgm:t>
    </dgm:pt>
    <dgm:pt modelId="{DC0EEF0D-DA97-456C-96BC-A0A88E04B12E}" type="parTrans" cxnId="{75F1D4A3-DEF6-4B89-AE6E-8E236309C308}">
      <dgm:prSet/>
      <dgm:spPr/>
      <dgm:t>
        <a:bodyPr/>
        <a:lstStyle/>
        <a:p>
          <a:endParaRPr lang="en-US"/>
        </a:p>
      </dgm:t>
    </dgm:pt>
    <dgm:pt modelId="{8E90F1DD-8C0B-43E5-A781-1F3A04DE39E8}" type="sibTrans" cxnId="{75F1D4A3-DEF6-4B89-AE6E-8E236309C308}">
      <dgm:prSet/>
      <dgm:spPr/>
      <dgm:t>
        <a:bodyPr/>
        <a:lstStyle/>
        <a:p>
          <a:endParaRPr lang="en-US"/>
        </a:p>
      </dgm:t>
    </dgm:pt>
    <dgm:pt modelId="{881AE753-7207-40D8-A176-A91498FD22D2}">
      <dgm:prSet/>
      <dgm:spPr/>
      <dgm:t>
        <a:bodyPr/>
        <a:lstStyle/>
        <a:p>
          <a:pPr rtl="0"/>
          <a:r>
            <a:rPr lang="en-US" i="1" smtClean="0"/>
            <a:t>Other legitimate business need:</a:t>
          </a:r>
          <a:endParaRPr lang="en-US"/>
        </a:p>
      </dgm:t>
    </dgm:pt>
    <dgm:pt modelId="{DA733722-9431-4866-A70D-FE3EE4DF1C60}" type="parTrans" cxnId="{74A95E77-44FA-4BD2-972C-46E808F58651}">
      <dgm:prSet/>
      <dgm:spPr/>
      <dgm:t>
        <a:bodyPr/>
        <a:lstStyle/>
        <a:p>
          <a:endParaRPr lang="en-US"/>
        </a:p>
      </dgm:t>
    </dgm:pt>
    <dgm:pt modelId="{AB1B2FB9-6617-4A29-BDA7-F2B4D0A1E96F}" type="sibTrans" cxnId="{74A95E77-44FA-4BD2-972C-46E808F58651}">
      <dgm:prSet/>
      <dgm:spPr/>
      <dgm:t>
        <a:bodyPr/>
        <a:lstStyle/>
        <a:p>
          <a:endParaRPr lang="en-US"/>
        </a:p>
      </dgm:t>
    </dgm:pt>
    <dgm:pt modelId="{4C2B2CAE-5059-4D98-904C-9861CEE3AD36}">
      <dgm:prSet/>
      <dgm:spPr/>
      <dgm:t>
        <a:bodyPr/>
        <a:lstStyle/>
        <a:p>
          <a:pPr rtl="0"/>
          <a:r>
            <a:rPr lang="en-US" i="1" dirty="0" smtClean="0"/>
            <a:t>Transaction initiated by consumer; or</a:t>
          </a:r>
          <a:endParaRPr lang="en-US" dirty="0"/>
        </a:p>
      </dgm:t>
    </dgm:pt>
    <dgm:pt modelId="{D70C7213-057F-4288-8483-2816EE171EFE}" type="parTrans" cxnId="{C5407EF1-714B-41A6-8381-12AB0AAD49C6}">
      <dgm:prSet/>
      <dgm:spPr/>
      <dgm:t>
        <a:bodyPr/>
        <a:lstStyle/>
        <a:p>
          <a:endParaRPr lang="en-US"/>
        </a:p>
      </dgm:t>
    </dgm:pt>
    <dgm:pt modelId="{A8D0E46E-A61D-4D2F-9B49-F390EFA3D9BF}" type="sibTrans" cxnId="{C5407EF1-714B-41A6-8381-12AB0AAD49C6}">
      <dgm:prSet/>
      <dgm:spPr/>
      <dgm:t>
        <a:bodyPr/>
        <a:lstStyle/>
        <a:p>
          <a:endParaRPr lang="en-US"/>
        </a:p>
      </dgm:t>
    </dgm:pt>
    <dgm:pt modelId="{EAD2A82E-4D5A-44F6-AC7D-31420283BA8E}">
      <dgm:prSet/>
      <dgm:spPr/>
      <dgm:t>
        <a:bodyPr/>
        <a:lstStyle/>
        <a:p>
          <a:pPr rtl="0"/>
          <a:r>
            <a:rPr lang="en-US" i="1" dirty="0" smtClean="0"/>
            <a:t>In connection with existing account</a:t>
          </a:r>
          <a:endParaRPr lang="en-US" dirty="0"/>
        </a:p>
      </dgm:t>
    </dgm:pt>
    <dgm:pt modelId="{B733F5C3-E96A-43FD-95F4-05BDB4B828FE}" type="parTrans" cxnId="{240C7AB2-D8C9-48B2-BC8C-798CFAAFA089}">
      <dgm:prSet/>
      <dgm:spPr/>
      <dgm:t>
        <a:bodyPr/>
        <a:lstStyle/>
        <a:p>
          <a:endParaRPr lang="en-US"/>
        </a:p>
      </dgm:t>
    </dgm:pt>
    <dgm:pt modelId="{6B943DA1-2E6C-4800-A8B9-F103FAF3B42F}" type="sibTrans" cxnId="{240C7AB2-D8C9-48B2-BC8C-798CFAAFA089}">
      <dgm:prSet/>
      <dgm:spPr/>
      <dgm:t>
        <a:bodyPr/>
        <a:lstStyle/>
        <a:p>
          <a:endParaRPr lang="en-US"/>
        </a:p>
      </dgm:t>
    </dgm:pt>
    <dgm:pt modelId="{F7A05FC2-AD29-46C7-83F9-247855615C9F}" type="pres">
      <dgm:prSet presAssocID="{38651622-A022-43D9-B1AB-EDCC69957BD5}" presName="linear" presStyleCnt="0">
        <dgm:presLayoutVars>
          <dgm:animLvl val="lvl"/>
          <dgm:resizeHandles val="exact"/>
        </dgm:presLayoutVars>
      </dgm:prSet>
      <dgm:spPr/>
      <dgm:t>
        <a:bodyPr/>
        <a:lstStyle/>
        <a:p>
          <a:endParaRPr lang="en-US"/>
        </a:p>
      </dgm:t>
    </dgm:pt>
    <dgm:pt modelId="{19497C72-94C6-4F4E-BE49-1CFA9A915DBF}" type="pres">
      <dgm:prSet presAssocID="{A5E4032D-9FB6-482C-B91E-53E586AD6A16}" presName="parentText" presStyleLbl="node1" presStyleIdx="0" presStyleCnt="4">
        <dgm:presLayoutVars>
          <dgm:chMax val="0"/>
          <dgm:bulletEnabled val="1"/>
        </dgm:presLayoutVars>
      </dgm:prSet>
      <dgm:spPr/>
      <dgm:t>
        <a:bodyPr/>
        <a:lstStyle/>
        <a:p>
          <a:endParaRPr lang="en-US"/>
        </a:p>
      </dgm:t>
    </dgm:pt>
    <dgm:pt modelId="{14BD3CCB-EDD2-4765-8C92-6D0C8B7A20E6}" type="pres">
      <dgm:prSet presAssocID="{E4443934-9D21-4AD3-BECD-288267385A2D}" presName="spacer" presStyleCnt="0"/>
      <dgm:spPr/>
    </dgm:pt>
    <dgm:pt modelId="{FEE895FC-9A4E-48FD-8207-F9AB8CE44524}" type="pres">
      <dgm:prSet presAssocID="{CAD045BA-78DD-41E3-A172-B0CDD1E249EA}" presName="parentText" presStyleLbl="node1" presStyleIdx="1" presStyleCnt="4">
        <dgm:presLayoutVars>
          <dgm:chMax val="0"/>
          <dgm:bulletEnabled val="1"/>
        </dgm:presLayoutVars>
      </dgm:prSet>
      <dgm:spPr/>
      <dgm:t>
        <a:bodyPr/>
        <a:lstStyle/>
        <a:p>
          <a:endParaRPr lang="en-US"/>
        </a:p>
      </dgm:t>
    </dgm:pt>
    <dgm:pt modelId="{163F8931-3798-4D54-BF56-143538ABBA45}" type="pres">
      <dgm:prSet presAssocID="{36A434D6-D831-4A9E-8E03-E033853F422B}" presName="spacer" presStyleCnt="0"/>
      <dgm:spPr/>
    </dgm:pt>
    <dgm:pt modelId="{DCD501DC-4665-4AD5-9A9C-14DC5F07F91C}" type="pres">
      <dgm:prSet presAssocID="{6A22B20E-43B7-4ED2-AD6F-D70FBD668A3E}" presName="parentText" presStyleLbl="node1" presStyleIdx="2" presStyleCnt="4">
        <dgm:presLayoutVars>
          <dgm:chMax val="0"/>
          <dgm:bulletEnabled val="1"/>
        </dgm:presLayoutVars>
      </dgm:prSet>
      <dgm:spPr/>
      <dgm:t>
        <a:bodyPr/>
        <a:lstStyle/>
        <a:p>
          <a:endParaRPr lang="en-US"/>
        </a:p>
      </dgm:t>
    </dgm:pt>
    <dgm:pt modelId="{6958B926-AA06-43EF-A6C2-A5E529780E64}" type="pres">
      <dgm:prSet presAssocID="{6A22B20E-43B7-4ED2-AD6F-D70FBD668A3E}" presName="childText" presStyleLbl="revTx" presStyleIdx="0" presStyleCnt="2">
        <dgm:presLayoutVars>
          <dgm:bulletEnabled val="1"/>
        </dgm:presLayoutVars>
      </dgm:prSet>
      <dgm:spPr/>
      <dgm:t>
        <a:bodyPr/>
        <a:lstStyle/>
        <a:p>
          <a:endParaRPr lang="en-US"/>
        </a:p>
      </dgm:t>
    </dgm:pt>
    <dgm:pt modelId="{65801217-AD6E-4B6E-9EEF-D7EC3C3E545D}" type="pres">
      <dgm:prSet presAssocID="{3D87E0FF-5179-4D5B-A7E8-2FC2A13174FA}" presName="parentText" presStyleLbl="node1" presStyleIdx="3" presStyleCnt="4" custLinFactNeighborY="2404">
        <dgm:presLayoutVars>
          <dgm:chMax val="0"/>
          <dgm:bulletEnabled val="1"/>
        </dgm:presLayoutVars>
      </dgm:prSet>
      <dgm:spPr/>
      <dgm:t>
        <a:bodyPr/>
        <a:lstStyle/>
        <a:p>
          <a:endParaRPr lang="en-US"/>
        </a:p>
      </dgm:t>
    </dgm:pt>
    <dgm:pt modelId="{D00212C5-BA4C-4118-93B4-7609B242F7A3}" type="pres">
      <dgm:prSet presAssocID="{3D87E0FF-5179-4D5B-A7E8-2FC2A13174FA}" presName="childText" presStyleLbl="revTx" presStyleIdx="1" presStyleCnt="2">
        <dgm:presLayoutVars>
          <dgm:bulletEnabled val="1"/>
        </dgm:presLayoutVars>
      </dgm:prSet>
      <dgm:spPr/>
      <dgm:t>
        <a:bodyPr/>
        <a:lstStyle/>
        <a:p>
          <a:endParaRPr lang="en-US"/>
        </a:p>
      </dgm:t>
    </dgm:pt>
  </dgm:ptLst>
  <dgm:cxnLst>
    <dgm:cxn modelId="{C5407EF1-714B-41A6-8381-12AB0AAD49C6}" srcId="{881AE753-7207-40D8-A176-A91498FD22D2}" destId="{4C2B2CAE-5059-4D98-904C-9861CEE3AD36}" srcOrd="0" destOrd="0" parTransId="{D70C7213-057F-4288-8483-2816EE171EFE}" sibTransId="{A8D0E46E-A61D-4D2F-9B49-F390EFA3D9BF}"/>
    <dgm:cxn modelId="{11E4E7FB-AF45-4061-8FBF-2EDD9FEB9BC6}" srcId="{6A22B20E-43B7-4ED2-AD6F-D70FBD668A3E}" destId="{FDD73693-1CAE-4B9B-982C-7317DE8988B1}" srcOrd="0" destOrd="0" parTransId="{CFE164DF-1C8D-449C-99A9-09D4588ED773}" sibTransId="{D61DEB4D-CE0D-441C-86F8-5A8CAF5694F0}"/>
    <dgm:cxn modelId="{00BADB2C-4462-4473-B3AD-545BF010F135}" srcId="{3D87E0FF-5179-4D5B-A7E8-2FC2A13174FA}" destId="{0A7CBC9D-113C-4C3E-9687-6D344090882F}" srcOrd="0" destOrd="0" parTransId="{61AF838E-A0CC-4A32-98F3-15867E318120}" sibTransId="{BCA40D33-062F-453A-91FD-7DB1C2E661D2}"/>
    <dgm:cxn modelId="{F4A88609-1A11-42C9-8415-29AE7F03C49D}" srcId="{38651622-A022-43D9-B1AB-EDCC69957BD5}" destId="{6A22B20E-43B7-4ED2-AD6F-D70FBD668A3E}" srcOrd="2" destOrd="0" parTransId="{39760A72-5E06-488F-82DB-07CE3B0C3E78}" sibTransId="{94D48289-3EE3-425A-920D-1B6310D4BB46}"/>
    <dgm:cxn modelId="{51F70B7D-36D6-4454-8FC9-80CF526CF459}" type="presOf" srcId="{D8F29C40-32FA-4E13-A18D-588D649E82A3}" destId="{6958B926-AA06-43EF-A6C2-A5E529780E64}" srcOrd="0" destOrd="1" presId="urn:microsoft.com/office/officeart/2005/8/layout/vList2"/>
    <dgm:cxn modelId="{ACBC7BC5-48C7-41D0-87F9-D265DCA46F1D}" type="presOf" srcId="{BF32ED5D-A8FD-4A52-93C3-7E10E95CB356}" destId="{D00212C5-BA4C-4118-93B4-7609B242F7A3}" srcOrd="0" destOrd="1" presId="urn:microsoft.com/office/officeart/2005/8/layout/vList2"/>
    <dgm:cxn modelId="{3C2C9BC7-C0A1-46C3-8F0E-A0749722324C}" type="presOf" srcId="{3D87E0FF-5179-4D5B-A7E8-2FC2A13174FA}" destId="{65801217-AD6E-4B6E-9EEF-D7EC3C3E545D}" srcOrd="0" destOrd="0" presId="urn:microsoft.com/office/officeart/2005/8/layout/vList2"/>
    <dgm:cxn modelId="{B5971AB6-DBD2-40F3-96AB-3A0496B4CB48}" type="presOf" srcId="{EAD2A82E-4D5A-44F6-AC7D-31420283BA8E}" destId="{D00212C5-BA4C-4118-93B4-7609B242F7A3}" srcOrd="0" destOrd="4" presId="urn:microsoft.com/office/officeart/2005/8/layout/vList2"/>
    <dgm:cxn modelId="{4B938178-AB4F-4D72-B87C-D8892B178AF7}" srcId="{38651622-A022-43D9-B1AB-EDCC69957BD5}" destId="{3D87E0FF-5179-4D5B-A7E8-2FC2A13174FA}" srcOrd="3" destOrd="0" parTransId="{3BD077CB-CDDF-409A-A4DE-7198498A3861}" sibTransId="{3F7EF13E-0A9F-431E-9A12-8EA25652D3B6}"/>
    <dgm:cxn modelId="{926126BF-E4C0-4310-B28A-E6CF60A740D4}" type="presOf" srcId="{38651622-A022-43D9-B1AB-EDCC69957BD5}" destId="{F7A05FC2-AD29-46C7-83F9-247855615C9F}" srcOrd="0" destOrd="0" presId="urn:microsoft.com/office/officeart/2005/8/layout/vList2"/>
    <dgm:cxn modelId="{74A95E77-44FA-4BD2-972C-46E808F58651}" srcId="{3D87E0FF-5179-4D5B-A7E8-2FC2A13174FA}" destId="{881AE753-7207-40D8-A176-A91498FD22D2}" srcOrd="2" destOrd="0" parTransId="{DA733722-9431-4866-A70D-FE3EE4DF1C60}" sibTransId="{AB1B2FB9-6617-4A29-BDA7-F2B4D0A1E96F}"/>
    <dgm:cxn modelId="{20BD6F84-E2D3-486B-8D52-AE04C056C043}" type="presOf" srcId="{0A7CBC9D-113C-4C3E-9687-6D344090882F}" destId="{D00212C5-BA4C-4118-93B4-7609B242F7A3}" srcOrd="0" destOrd="0" presId="urn:microsoft.com/office/officeart/2005/8/layout/vList2"/>
    <dgm:cxn modelId="{75F1D4A3-DEF6-4B89-AE6E-8E236309C308}" srcId="{3D87E0FF-5179-4D5B-A7E8-2FC2A13174FA}" destId="{BF32ED5D-A8FD-4A52-93C3-7E10E95CB356}" srcOrd="1" destOrd="0" parTransId="{DC0EEF0D-DA97-456C-96BC-A0A88E04B12E}" sibTransId="{8E90F1DD-8C0B-43E5-A781-1F3A04DE39E8}"/>
    <dgm:cxn modelId="{A06E0C4A-FF16-451C-9DA3-FAC53A307618}" type="presOf" srcId="{FDD73693-1CAE-4B9B-982C-7317DE8988B1}" destId="{6958B926-AA06-43EF-A6C2-A5E529780E64}" srcOrd="0" destOrd="0" presId="urn:microsoft.com/office/officeart/2005/8/layout/vList2"/>
    <dgm:cxn modelId="{F2F7D36C-D304-461E-9F69-D982014EADCE}" type="presOf" srcId="{CAD045BA-78DD-41E3-A172-B0CDD1E249EA}" destId="{FEE895FC-9A4E-48FD-8207-F9AB8CE44524}" srcOrd="0" destOrd="0" presId="urn:microsoft.com/office/officeart/2005/8/layout/vList2"/>
    <dgm:cxn modelId="{15052248-D97C-42E7-8BEB-946295031942}" type="presOf" srcId="{4C2B2CAE-5059-4D98-904C-9861CEE3AD36}" destId="{D00212C5-BA4C-4118-93B4-7609B242F7A3}" srcOrd="0" destOrd="3" presId="urn:microsoft.com/office/officeart/2005/8/layout/vList2"/>
    <dgm:cxn modelId="{A9591B5C-33D7-4952-963D-CA9D6248C4FC}" type="presOf" srcId="{881AE753-7207-40D8-A176-A91498FD22D2}" destId="{D00212C5-BA4C-4118-93B4-7609B242F7A3}" srcOrd="0" destOrd="2" presId="urn:microsoft.com/office/officeart/2005/8/layout/vList2"/>
    <dgm:cxn modelId="{AC754FC2-6915-4830-8DB6-6F9DE3ACEA0B}" srcId="{38651622-A022-43D9-B1AB-EDCC69957BD5}" destId="{CAD045BA-78DD-41E3-A172-B0CDD1E249EA}" srcOrd="1" destOrd="0" parTransId="{08D9C538-A872-4963-A0AA-A4CAE98DECA0}" sibTransId="{36A434D6-D831-4A9E-8E03-E033853F422B}"/>
    <dgm:cxn modelId="{E8691938-C8D1-440D-8DAB-92A715E5441C}" srcId="{6A22B20E-43B7-4ED2-AD6F-D70FBD668A3E}" destId="{D8F29C40-32FA-4E13-A18D-588D649E82A3}" srcOrd="1" destOrd="0" parTransId="{3CE52A20-E4E9-4403-9105-AC37B4543482}" sibTransId="{3DFD1228-4C05-4589-8A20-3391D6FA2B3C}"/>
    <dgm:cxn modelId="{ECA243F5-8563-4474-AC7A-FB5335B9356F}" srcId="{38651622-A022-43D9-B1AB-EDCC69957BD5}" destId="{A5E4032D-9FB6-482C-B91E-53E586AD6A16}" srcOrd="0" destOrd="0" parTransId="{2AF08031-4F8B-4358-93A1-47A821E55A68}" sibTransId="{E4443934-9D21-4AD3-BECD-288267385A2D}"/>
    <dgm:cxn modelId="{240C7AB2-D8C9-48B2-BC8C-798CFAAFA089}" srcId="{881AE753-7207-40D8-A176-A91498FD22D2}" destId="{EAD2A82E-4D5A-44F6-AC7D-31420283BA8E}" srcOrd="1" destOrd="0" parTransId="{B733F5C3-E96A-43FD-95F4-05BDB4B828FE}" sibTransId="{6B943DA1-2E6C-4800-A8B9-F103FAF3B42F}"/>
    <dgm:cxn modelId="{DF9D60E1-D6CF-434C-A777-8FFB3C33C81D}" type="presOf" srcId="{A5E4032D-9FB6-482C-B91E-53E586AD6A16}" destId="{19497C72-94C6-4F4E-BE49-1CFA9A915DBF}" srcOrd="0" destOrd="0" presId="urn:microsoft.com/office/officeart/2005/8/layout/vList2"/>
    <dgm:cxn modelId="{F0110029-8A1A-4DE0-A0FF-5D5084797859}" type="presOf" srcId="{6A22B20E-43B7-4ED2-AD6F-D70FBD668A3E}" destId="{DCD501DC-4665-4AD5-9A9C-14DC5F07F91C}" srcOrd="0" destOrd="0" presId="urn:microsoft.com/office/officeart/2005/8/layout/vList2"/>
    <dgm:cxn modelId="{71AA58BD-43FD-4654-BA10-942B7539874C}" type="presParOf" srcId="{F7A05FC2-AD29-46C7-83F9-247855615C9F}" destId="{19497C72-94C6-4F4E-BE49-1CFA9A915DBF}" srcOrd="0" destOrd="0" presId="urn:microsoft.com/office/officeart/2005/8/layout/vList2"/>
    <dgm:cxn modelId="{E7658A0C-9DE3-4AC3-A6D3-67E61E01D81F}" type="presParOf" srcId="{F7A05FC2-AD29-46C7-83F9-247855615C9F}" destId="{14BD3CCB-EDD2-4765-8C92-6D0C8B7A20E6}" srcOrd="1" destOrd="0" presId="urn:microsoft.com/office/officeart/2005/8/layout/vList2"/>
    <dgm:cxn modelId="{237E6F9E-D699-4122-BBB1-8E40D57EE3EE}" type="presParOf" srcId="{F7A05FC2-AD29-46C7-83F9-247855615C9F}" destId="{FEE895FC-9A4E-48FD-8207-F9AB8CE44524}" srcOrd="2" destOrd="0" presId="urn:microsoft.com/office/officeart/2005/8/layout/vList2"/>
    <dgm:cxn modelId="{3FAF7BFE-D612-44A5-9A0B-EAA3900C1F2C}" type="presParOf" srcId="{F7A05FC2-AD29-46C7-83F9-247855615C9F}" destId="{163F8931-3798-4D54-BF56-143538ABBA45}" srcOrd="3" destOrd="0" presId="urn:microsoft.com/office/officeart/2005/8/layout/vList2"/>
    <dgm:cxn modelId="{C7EFC670-E8C6-446B-8485-A8446870803B}" type="presParOf" srcId="{F7A05FC2-AD29-46C7-83F9-247855615C9F}" destId="{DCD501DC-4665-4AD5-9A9C-14DC5F07F91C}" srcOrd="4" destOrd="0" presId="urn:microsoft.com/office/officeart/2005/8/layout/vList2"/>
    <dgm:cxn modelId="{38B536E4-B37B-4F8A-A22D-E22A00782994}" type="presParOf" srcId="{F7A05FC2-AD29-46C7-83F9-247855615C9F}" destId="{6958B926-AA06-43EF-A6C2-A5E529780E64}" srcOrd="5" destOrd="0" presId="urn:microsoft.com/office/officeart/2005/8/layout/vList2"/>
    <dgm:cxn modelId="{48ECE2E2-34FD-482D-8686-2AC1555C6E3C}" type="presParOf" srcId="{F7A05FC2-AD29-46C7-83F9-247855615C9F}" destId="{65801217-AD6E-4B6E-9EEF-D7EC3C3E545D}" srcOrd="6" destOrd="0" presId="urn:microsoft.com/office/officeart/2005/8/layout/vList2"/>
    <dgm:cxn modelId="{D50BCB0B-09B6-4383-89C7-26C6358F2133}" type="presParOf" srcId="{F7A05FC2-AD29-46C7-83F9-247855615C9F}" destId="{D00212C5-BA4C-4118-93B4-7609B242F7A3}"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F34DCED-717F-440D-B0D4-F01F9769B5E1}"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27EEC0D3-AC56-492A-99D8-BEC298338580}">
      <dgm:prSet/>
      <dgm:spPr/>
      <dgm:t>
        <a:bodyPr/>
        <a:lstStyle/>
        <a:p>
          <a:pPr rtl="0"/>
          <a:r>
            <a:rPr lang="en-US" b="1" smtClean="0"/>
            <a:t>Furnisher Duties</a:t>
          </a:r>
          <a:endParaRPr lang="en-US"/>
        </a:p>
      </dgm:t>
    </dgm:pt>
    <dgm:pt modelId="{24B5FEBF-4500-4F02-96F3-7F21EA91DC05}" type="parTrans" cxnId="{3AE926C7-3DB3-445A-9624-8A20CD98595A}">
      <dgm:prSet/>
      <dgm:spPr/>
      <dgm:t>
        <a:bodyPr/>
        <a:lstStyle/>
        <a:p>
          <a:endParaRPr lang="en-US"/>
        </a:p>
      </dgm:t>
    </dgm:pt>
    <dgm:pt modelId="{91087799-4A89-4615-8355-9478301602E1}" type="sibTrans" cxnId="{3AE926C7-3DB3-445A-9624-8A20CD98595A}">
      <dgm:prSet/>
      <dgm:spPr/>
      <dgm:t>
        <a:bodyPr/>
        <a:lstStyle/>
        <a:p>
          <a:endParaRPr lang="en-US"/>
        </a:p>
      </dgm:t>
    </dgm:pt>
    <dgm:pt modelId="{7DC7A9C4-3A62-44AD-B42B-4D63EB0E219A}" type="pres">
      <dgm:prSet presAssocID="{3F34DCED-717F-440D-B0D4-F01F9769B5E1}" presName="linear" presStyleCnt="0">
        <dgm:presLayoutVars>
          <dgm:animLvl val="lvl"/>
          <dgm:resizeHandles val="exact"/>
        </dgm:presLayoutVars>
      </dgm:prSet>
      <dgm:spPr/>
      <dgm:t>
        <a:bodyPr/>
        <a:lstStyle/>
        <a:p>
          <a:endParaRPr lang="en-US"/>
        </a:p>
      </dgm:t>
    </dgm:pt>
    <dgm:pt modelId="{7AFADA9E-2216-4204-B053-0FE1533062AB}" type="pres">
      <dgm:prSet presAssocID="{27EEC0D3-AC56-492A-99D8-BEC298338580}" presName="parentText" presStyleLbl="node1" presStyleIdx="0" presStyleCnt="1">
        <dgm:presLayoutVars>
          <dgm:chMax val="0"/>
          <dgm:bulletEnabled val="1"/>
        </dgm:presLayoutVars>
      </dgm:prSet>
      <dgm:spPr/>
      <dgm:t>
        <a:bodyPr/>
        <a:lstStyle/>
        <a:p>
          <a:endParaRPr lang="en-US"/>
        </a:p>
      </dgm:t>
    </dgm:pt>
  </dgm:ptLst>
  <dgm:cxnLst>
    <dgm:cxn modelId="{3AE926C7-3DB3-445A-9624-8A20CD98595A}" srcId="{3F34DCED-717F-440D-B0D4-F01F9769B5E1}" destId="{27EEC0D3-AC56-492A-99D8-BEC298338580}" srcOrd="0" destOrd="0" parTransId="{24B5FEBF-4500-4F02-96F3-7F21EA91DC05}" sibTransId="{91087799-4A89-4615-8355-9478301602E1}"/>
    <dgm:cxn modelId="{52E74A89-677F-4C52-A9CA-6D918C5315D0}" type="presOf" srcId="{3F34DCED-717F-440D-B0D4-F01F9769B5E1}" destId="{7DC7A9C4-3A62-44AD-B42B-4D63EB0E219A}" srcOrd="0" destOrd="0" presId="urn:microsoft.com/office/officeart/2005/8/layout/vList2"/>
    <dgm:cxn modelId="{EEA20280-0F1A-4C61-871B-48C832E6332F}" type="presOf" srcId="{27EEC0D3-AC56-492A-99D8-BEC298338580}" destId="{7AFADA9E-2216-4204-B053-0FE1533062AB}" srcOrd="0" destOrd="0" presId="urn:microsoft.com/office/officeart/2005/8/layout/vList2"/>
    <dgm:cxn modelId="{CA642A82-D8B2-49E2-8C3C-03B346121FE7}" type="presParOf" srcId="{7DC7A9C4-3A62-44AD-B42B-4D63EB0E219A}" destId="{7AFADA9E-2216-4204-B053-0FE1533062A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60CD10-D11C-4916-A143-DDB4ADA3A3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3FD921-CA72-42B1-AA74-646FE863FBD6}">
      <dgm:prSet custT="1"/>
      <dgm:spPr/>
      <dgm:t>
        <a:bodyPr/>
        <a:lstStyle/>
        <a:p>
          <a:pPr rtl="0"/>
          <a:r>
            <a:rPr lang="en-US" sz="3400" b="1" dirty="0" smtClean="0"/>
            <a:t>Consumer Reports:</a:t>
          </a:r>
          <a:r>
            <a:rPr lang="en-US" sz="3400" dirty="0" smtClean="0"/>
            <a:t> </a:t>
          </a:r>
          <a:r>
            <a:rPr lang="en-US" sz="3400" b="1" i="1" dirty="0" smtClean="0"/>
            <a:t>Exclusions </a:t>
          </a:r>
          <a:r>
            <a:rPr lang="en-US" sz="2000" b="1" i="1" dirty="0" smtClean="0"/>
            <a:t>(</a:t>
          </a:r>
          <a:r>
            <a:rPr lang="en-US" sz="2000" dirty="0" smtClean="0"/>
            <a:t>RCW 19.182.010(4)(b)) </a:t>
          </a:r>
          <a:endParaRPr lang="en-US" sz="2000" dirty="0"/>
        </a:p>
      </dgm:t>
    </dgm:pt>
    <dgm:pt modelId="{5D300BFC-690A-4009-8AC7-74776F2E4123}" type="parTrans" cxnId="{87C6D05F-27B2-44A5-9A00-CF75EE1E692C}">
      <dgm:prSet/>
      <dgm:spPr/>
      <dgm:t>
        <a:bodyPr/>
        <a:lstStyle/>
        <a:p>
          <a:endParaRPr lang="en-US"/>
        </a:p>
      </dgm:t>
    </dgm:pt>
    <dgm:pt modelId="{8DE4684A-F511-4226-A2C4-51D524CDB541}" type="sibTrans" cxnId="{87C6D05F-27B2-44A5-9A00-CF75EE1E692C}">
      <dgm:prSet/>
      <dgm:spPr/>
      <dgm:t>
        <a:bodyPr/>
        <a:lstStyle/>
        <a:p>
          <a:endParaRPr lang="en-US"/>
        </a:p>
      </dgm:t>
    </dgm:pt>
    <dgm:pt modelId="{28AD62FE-2B88-42B7-AF33-1CC686897D2F}" type="pres">
      <dgm:prSet presAssocID="{2A60CD10-D11C-4916-A143-DDB4ADA3A352}" presName="linear" presStyleCnt="0">
        <dgm:presLayoutVars>
          <dgm:animLvl val="lvl"/>
          <dgm:resizeHandles val="exact"/>
        </dgm:presLayoutVars>
      </dgm:prSet>
      <dgm:spPr/>
      <dgm:t>
        <a:bodyPr/>
        <a:lstStyle/>
        <a:p>
          <a:endParaRPr lang="en-US"/>
        </a:p>
      </dgm:t>
    </dgm:pt>
    <dgm:pt modelId="{208CD1AD-AD72-4F78-9E10-2DAE319AF4EC}" type="pres">
      <dgm:prSet presAssocID="{463FD921-CA72-42B1-AA74-646FE863FBD6}" presName="parentText" presStyleLbl="node1" presStyleIdx="0" presStyleCnt="1">
        <dgm:presLayoutVars>
          <dgm:chMax val="0"/>
          <dgm:bulletEnabled val="1"/>
        </dgm:presLayoutVars>
      </dgm:prSet>
      <dgm:spPr/>
      <dgm:t>
        <a:bodyPr/>
        <a:lstStyle/>
        <a:p>
          <a:endParaRPr lang="en-US"/>
        </a:p>
      </dgm:t>
    </dgm:pt>
  </dgm:ptLst>
  <dgm:cxnLst>
    <dgm:cxn modelId="{87C6D05F-27B2-44A5-9A00-CF75EE1E692C}" srcId="{2A60CD10-D11C-4916-A143-DDB4ADA3A352}" destId="{463FD921-CA72-42B1-AA74-646FE863FBD6}" srcOrd="0" destOrd="0" parTransId="{5D300BFC-690A-4009-8AC7-74776F2E4123}" sibTransId="{8DE4684A-F511-4226-A2C4-51D524CDB541}"/>
    <dgm:cxn modelId="{67AB07D0-3D24-42AD-A896-655B61E69D52}" type="presOf" srcId="{2A60CD10-D11C-4916-A143-DDB4ADA3A352}" destId="{28AD62FE-2B88-42B7-AF33-1CC686897D2F}" srcOrd="0" destOrd="0" presId="urn:microsoft.com/office/officeart/2005/8/layout/vList2"/>
    <dgm:cxn modelId="{516F30D9-5351-46F2-B22B-5B7FFE9C4CDE}" type="presOf" srcId="{463FD921-CA72-42B1-AA74-646FE863FBD6}" destId="{208CD1AD-AD72-4F78-9E10-2DAE319AF4EC}" srcOrd="0" destOrd="0" presId="urn:microsoft.com/office/officeart/2005/8/layout/vList2"/>
    <dgm:cxn modelId="{BB8055DD-79B8-49AE-8FE5-6D852EAE0206}" type="presParOf" srcId="{28AD62FE-2B88-42B7-AF33-1CC686897D2F}" destId="{208CD1AD-AD72-4F78-9E10-2DAE319AF4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F465F-E26A-46F0-882D-9641F4229D9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5C618A51-1ED7-4B67-BF6F-2DE61D7911A1}">
      <dgm:prSet/>
      <dgm:spPr/>
      <dgm:t>
        <a:bodyPr/>
        <a:lstStyle/>
        <a:p>
          <a:pPr rtl="0"/>
          <a:r>
            <a:rPr lang="en-US" b="1" dirty="0" smtClean="0"/>
            <a:t>Report solely concerning transactions or experiences between the consumer and the person making the report</a:t>
          </a:r>
          <a:endParaRPr lang="en-US" b="1" dirty="0"/>
        </a:p>
      </dgm:t>
    </dgm:pt>
    <dgm:pt modelId="{FD4D69CE-3E50-4204-852A-80CE27B41842}" type="parTrans" cxnId="{58E6BE4A-22E3-4281-924C-562ED064E9DC}">
      <dgm:prSet/>
      <dgm:spPr/>
      <dgm:t>
        <a:bodyPr/>
        <a:lstStyle/>
        <a:p>
          <a:endParaRPr lang="en-US"/>
        </a:p>
      </dgm:t>
    </dgm:pt>
    <dgm:pt modelId="{6F978BE3-6C31-417F-8407-728C17EB5714}" type="sibTrans" cxnId="{58E6BE4A-22E3-4281-924C-562ED064E9DC}">
      <dgm:prSet/>
      <dgm:spPr/>
      <dgm:t>
        <a:bodyPr/>
        <a:lstStyle/>
        <a:p>
          <a:endParaRPr lang="en-US"/>
        </a:p>
      </dgm:t>
    </dgm:pt>
    <dgm:pt modelId="{9989941E-EE47-4EF1-9CC2-349A9F1360EE}">
      <dgm:prSet/>
      <dgm:spPr/>
      <dgm:t>
        <a:bodyPr/>
        <a:lstStyle/>
        <a:p>
          <a:pPr rtl="0"/>
          <a:r>
            <a:rPr lang="en-US" b="1" dirty="0" smtClean="0"/>
            <a:t>A report by a credit card (or similar device) issuer approving or authorizing a specific extension of credit</a:t>
          </a:r>
          <a:endParaRPr lang="en-US" b="1" dirty="0"/>
        </a:p>
      </dgm:t>
    </dgm:pt>
    <dgm:pt modelId="{8A07923A-6D95-4617-AC85-6EFF921C9A40}" type="parTrans" cxnId="{EC50CF03-7FE3-479E-8B49-76578246FED3}">
      <dgm:prSet/>
      <dgm:spPr/>
      <dgm:t>
        <a:bodyPr/>
        <a:lstStyle/>
        <a:p>
          <a:endParaRPr lang="en-US"/>
        </a:p>
      </dgm:t>
    </dgm:pt>
    <dgm:pt modelId="{496DD9B7-F51A-4DE3-AD79-24265D28F148}" type="sibTrans" cxnId="{EC50CF03-7FE3-479E-8B49-76578246FED3}">
      <dgm:prSet/>
      <dgm:spPr/>
      <dgm:t>
        <a:bodyPr/>
        <a:lstStyle/>
        <a:p>
          <a:endParaRPr lang="en-US"/>
        </a:p>
      </dgm:t>
    </dgm:pt>
    <dgm:pt modelId="{E58282E9-03E0-4FFD-82B7-C787C5255D37}">
      <dgm:prSet/>
      <dgm:spPr/>
      <dgm:t>
        <a:bodyPr/>
        <a:lstStyle/>
        <a:p>
          <a:pPr rtl="0"/>
          <a:r>
            <a:rPr lang="en-US" b="1" dirty="0" smtClean="0"/>
            <a:t>A report to a third party, who requested a specific extension of credit directly to a consumer, whether or not to extend the credit, if consumer is informed</a:t>
          </a:r>
          <a:endParaRPr lang="en-US" b="1" dirty="0"/>
        </a:p>
      </dgm:t>
    </dgm:pt>
    <dgm:pt modelId="{52CE1572-32CC-4D69-89B3-B2A86B9BDFA8}" type="parTrans" cxnId="{1704EFC1-B4D2-4E65-A3D3-1D7BDFA88D9B}">
      <dgm:prSet/>
      <dgm:spPr/>
      <dgm:t>
        <a:bodyPr/>
        <a:lstStyle/>
        <a:p>
          <a:endParaRPr lang="en-US"/>
        </a:p>
      </dgm:t>
    </dgm:pt>
    <dgm:pt modelId="{0BA53AA6-ADF6-438A-9C3D-AF545A19BDB4}" type="sibTrans" cxnId="{1704EFC1-B4D2-4E65-A3D3-1D7BDFA88D9B}">
      <dgm:prSet/>
      <dgm:spPr/>
      <dgm:t>
        <a:bodyPr/>
        <a:lstStyle/>
        <a:p>
          <a:endParaRPr lang="en-US"/>
        </a:p>
      </dgm:t>
    </dgm:pt>
    <dgm:pt modelId="{3E6D1303-4351-43FF-A798-D6B514EDFDB4}">
      <dgm:prSet/>
      <dgm:spPr/>
      <dgm:t>
        <a:bodyPr/>
        <a:lstStyle/>
        <a:p>
          <a:pPr rtl="0"/>
          <a:r>
            <a:rPr lang="en-US" b="1" dirty="0" smtClean="0"/>
            <a:t>A list compiled by a CRA for a client to use in direct marketing of goods or services (but not offers of credit)</a:t>
          </a:r>
          <a:endParaRPr lang="en-US" b="1" dirty="0"/>
        </a:p>
      </dgm:t>
    </dgm:pt>
    <dgm:pt modelId="{348BA047-2017-4ACB-95E3-A3E98352FD0B}" type="parTrans" cxnId="{DCFD59DF-9CC8-4430-A209-21EC311F7A83}">
      <dgm:prSet/>
      <dgm:spPr/>
      <dgm:t>
        <a:bodyPr/>
        <a:lstStyle/>
        <a:p>
          <a:endParaRPr lang="en-US"/>
        </a:p>
      </dgm:t>
    </dgm:pt>
    <dgm:pt modelId="{E1F9F7F2-4664-46ED-9DA2-72723EFB7944}" type="sibTrans" cxnId="{DCFD59DF-9CC8-4430-A209-21EC311F7A83}">
      <dgm:prSet/>
      <dgm:spPr/>
      <dgm:t>
        <a:bodyPr/>
        <a:lstStyle/>
        <a:p>
          <a:endParaRPr lang="en-US"/>
        </a:p>
      </dgm:t>
    </dgm:pt>
    <dgm:pt modelId="{04B26459-C87D-40D1-93A3-58F90B74B9B6}">
      <dgm:prSet/>
      <dgm:spPr/>
      <dgm:t>
        <a:bodyPr/>
        <a:lstStyle/>
        <a:p>
          <a:pPr rtl="0"/>
          <a:r>
            <a:rPr lang="en-US" b="1" dirty="0" smtClean="0"/>
            <a:t>A report solely conveying a decision whether to guarantee a check in response to a third party’s request </a:t>
          </a:r>
          <a:endParaRPr lang="en-US" b="1" dirty="0"/>
        </a:p>
      </dgm:t>
    </dgm:pt>
    <dgm:pt modelId="{74E671C2-70E6-4BDC-ACB6-BE1F0F1AF9E3}" type="parTrans" cxnId="{663F3C14-3073-4E64-994A-15CBF5918B3A}">
      <dgm:prSet/>
      <dgm:spPr/>
      <dgm:t>
        <a:bodyPr/>
        <a:lstStyle/>
        <a:p>
          <a:endParaRPr lang="en-US"/>
        </a:p>
      </dgm:t>
    </dgm:pt>
    <dgm:pt modelId="{27BEF71B-A5B7-469E-885C-8E567D5DED3D}" type="sibTrans" cxnId="{663F3C14-3073-4E64-994A-15CBF5918B3A}">
      <dgm:prSet/>
      <dgm:spPr/>
      <dgm:t>
        <a:bodyPr/>
        <a:lstStyle/>
        <a:p>
          <a:endParaRPr lang="en-US"/>
        </a:p>
      </dgm:t>
    </dgm:pt>
    <dgm:pt modelId="{16D4E377-54A9-4C90-9793-FC7D978AE9D1}">
      <dgm:prSet/>
      <dgm:spPr/>
      <dgm:t>
        <a:bodyPr/>
        <a:lstStyle/>
        <a:p>
          <a:pPr rtl="0"/>
          <a:r>
            <a:rPr lang="en-US" b="1" dirty="0" smtClean="0"/>
            <a:t>A report furnished in connection with commercial credit</a:t>
          </a:r>
          <a:endParaRPr lang="en-US" b="1" dirty="0"/>
        </a:p>
      </dgm:t>
    </dgm:pt>
    <dgm:pt modelId="{17953328-1582-4B79-A056-767C1ED217BA}" type="parTrans" cxnId="{F8E9DE9B-D342-4893-AD6D-E01A15FCF761}">
      <dgm:prSet/>
      <dgm:spPr/>
      <dgm:t>
        <a:bodyPr/>
        <a:lstStyle/>
        <a:p>
          <a:endParaRPr lang="en-US"/>
        </a:p>
      </dgm:t>
    </dgm:pt>
    <dgm:pt modelId="{3759A383-6058-465B-B9BE-41A401DFF2B7}" type="sibTrans" cxnId="{F8E9DE9B-D342-4893-AD6D-E01A15FCF761}">
      <dgm:prSet/>
      <dgm:spPr/>
      <dgm:t>
        <a:bodyPr/>
        <a:lstStyle/>
        <a:p>
          <a:endParaRPr lang="en-US"/>
        </a:p>
      </dgm:t>
    </dgm:pt>
    <dgm:pt modelId="{5EE7FEF2-7E79-4EA7-B7F0-E0E6A4E518B4}" type="pres">
      <dgm:prSet presAssocID="{5BEF465F-E26A-46F0-882D-9641F4229D97}" presName="linear" presStyleCnt="0">
        <dgm:presLayoutVars>
          <dgm:animLvl val="lvl"/>
          <dgm:resizeHandles val="exact"/>
        </dgm:presLayoutVars>
      </dgm:prSet>
      <dgm:spPr/>
      <dgm:t>
        <a:bodyPr/>
        <a:lstStyle/>
        <a:p>
          <a:endParaRPr lang="en-US"/>
        </a:p>
      </dgm:t>
    </dgm:pt>
    <dgm:pt modelId="{B4F6B9A8-5669-49DF-B8D2-B1739198752F}" type="pres">
      <dgm:prSet presAssocID="{5C618A51-1ED7-4B67-BF6F-2DE61D7911A1}" presName="parentText" presStyleLbl="node1" presStyleIdx="0" presStyleCnt="6">
        <dgm:presLayoutVars>
          <dgm:chMax val="0"/>
          <dgm:bulletEnabled val="1"/>
        </dgm:presLayoutVars>
      </dgm:prSet>
      <dgm:spPr/>
      <dgm:t>
        <a:bodyPr/>
        <a:lstStyle/>
        <a:p>
          <a:endParaRPr lang="en-US"/>
        </a:p>
      </dgm:t>
    </dgm:pt>
    <dgm:pt modelId="{023C6A03-B088-49AD-800C-13B921D896B1}" type="pres">
      <dgm:prSet presAssocID="{6F978BE3-6C31-417F-8407-728C17EB5714}" presName="spacer" presStyleCnt="0"/>
      <dgm:spPr/>
    </dgm:pt>
    <dgm:pt modelId="{5AB9E9F9-9A82-4655-BD54-B8DAD72DAE80}" type="pres">
      <dgm:prSet presAssocID="{9989941E-EE47-4EF1-9CC2-349A9F1360EE}" presName="parentText" presStyleLbl="node1" presStyleIdx="1" presStyleCnt="6">
        <dgm:presLayoutVars>
          <dgm:chMax val="0"/>
          <dgm:bulletEnabled val="1"/>
        </dgm:presLayoutVars>
      </dgm:prSet>
      <dgm:spPr/>
      <dgm:t>
        <a:bodyPr/>
        <a:lstStyle/>
        <a:p>
          <a:endParaRPr lang="en-US"/>
        </a:p>
      </dgm:t>
    </dgm:pt>
    <dgm:pt modelId="{6ED69CFB-D61F-4539-9EF3-085DF9E86BFA}" type="pres">
      <dgm:prSet presAssocID="{496DD9B7-F51A-4DE3-AD79-24265D28F148}" presName="spacer" presStyleCnt="0"/>
      <dgm:spPr/>
    </dgm:pt>
    <dgm:pt modelId="{8ECE7EF3-00A9-48E4-A082-6C8381E8FE11}" type="pres">
      <dgm:prSet presAssocID="{E58282E9-03E0-4FFD-82B7-C787C5255D37}" presName="parentText" presStyleLbl="node1" presStyleIdx="2" presStyleCnt="6">
        <dgm:presLayoutVars>
          <dgm:chMax val="0"/>
          <dgm:bulletEnabled val="1"/>
        </dgm:presLayoutVars>
      </dgm:prSet>
      <dgm:spPr/>
      <dgm:t>
        <a:bodyPr/>
        <a:lstStyle/>
        <a:p>
          <a:endParaRPr lang="en-US"/>
        </a:p>
      </dgm:t>
    </dgm:pt>
    <dgm:pt modelId="{BE1412CD-6D66-42B7-9FAA-505097D25FB9}" type="pres">
      <dgm:prSet presAssocID="{0BA53AA6-ADF6-438A-9C3D-AF545A19BDB4}" presName="spacer" presStyleCnt="0"/>
      <dgm:spPr/>
    </dgm:pt>
    <dgm:pt modelId="{DEAF4A10-60F1-445C-ABFF-58B9280B6E47}" type="pres">
      <dgm:prSet presAssocID="{3E6D1303-4351-43FF-A798-D6B514EDFDB4}" presName="parentText" presStyleLbl="node1" presStyleIdx="3" presStyleCnt="6">
        <dgm:presLayoutVars>
          <dgm:chMax val="0"/>
          <dgm:bulletEnabled val="1"/>
        </dgm:presLayoutVars>
      </dgm:prSet>
      <dgm:spPr/>
      <dgm:t>
        <a:bodyPr/>
        <a:lstStyle/>
        <a:p>
          <a:endParaRPr lang="en-US"/>
        </a:p>
      </dgm:t>
    </dgm:pt>
    <dgm:pt modelId="{D5C5F4F7-CE5F-4AF8-BFEC-306BACCF787C}" type="pres">
      <dgm:prSet presAssocID="{E1F9F7F2-4664-46ED-9DA2-72723EFB7944}" presName="spacer" presStyleCnt="0"/>
      <dgm:spPr/>
    </dgm:pt>
    <dgm:pt modelId="{9BE34777-A0EA-4337-8A00-BCD7151EA365}" type="pres">
      <dgm:prSet presAssocID="{04B26459-C87D-40D1-93A3-58F90B74B9B6}" presName="parentText" presStyleLbl="node1" presStyleIdx="4" presStyleCnt="6">
        <dgm:presLayoutVars>
          <dgm:chMax val="0"/>
          <dgm:bulletEnabled val="1"/>
        </dgm:presLayoutVars>
      </dgm:prSet>
      <dgm:spPr/>
      <dgm:t>
        <a:bodyPr/>
        <a:lstStyle/>
        <a:p>
          <a:endParaRPr lang="en-US"/>
        </a:p>
      </dgm:t>
    </dgm:pt>
    <dgm:pt modelId="{E87D5921-C80E-409C-9F99-1327FA92C6E8}" type="pres">
      <dgm:prSet presAssocID="{27BEF71B-A5B7-469E-885C-8E567D5DED3D}" presName="spacer" presStyleCnt="0"/>
      <dgm:spPr/>
    </dgm:pt>
    <dgm:pt modelId="{DFDF5B77-89A7-472C-8169-96A0F963D339}" type="pres">
      <dgm:prSet presAssocID="{16D4E377-54A9-4C90-9793-FC7D978AE9D1}" presName="parentText" presStyleLbl="node1" presStyleIdx="5" presStyleCnt="6">
        <dgm:presLayoutVars>
          <dgm:chMax val="0"/>
          <dgm:bulletEnabled val="1"/>
        </dgm:presLayoutVars>
      </dgm:prSet>
      <dgm:spPr/>
      <dgm:t>
        <a:bodyPr/>
        <a:lstStyle/>
        <a:p>
          <a:endParaRPr lang="en-US"/>
        </a:p>
      </dgm:t>
    </dgm:pt>
  </dgm:ptLst>
  <dgm:cxnLst>
    <dgm:cxn modelId="{D59581D0-63AA-4092-BEE6-837ACC17DF0E}" type="presOf" srcId="{5C618A51-1ED7-4B67-BF6F-2DE61D7911A1}" destId="{B4F6B9A8-5669-49DF-B8D2-B1739198752F}" srcOrd="0" destOrd="0" presId="urn:microsoft.com/office/officeart/2005/8/layout/vList2"/>
    <dgm:cxn modelId="{9F0FF4CB-2F85-45DF-9702-8183D7BDF91A}" type="presOf" srcId="{3E6D1303-4351-43FF-A798-D6B514EDFDB4}" destId="{DEAF4A10-60F1-445C-ABFF-58B9280B6E47}" srcOrd="0" destOrd="0" presId="urn:microsoft.com/office/officeart/2005/8/layout/vList2"/>
    <dgm:cxn modelId="{CFB5C991-3AC4-4171-8FBC-C61A936039E1}" type="presOf" srcId="{5BEF465F-E26A-46F0-882D-9641F4229D97}" destId="{5EE7FEF2-7E79-4EA7-B7F0-E0E6A4E518B4}" srcOrd="0" destOrd="0" presId="urn:microsoft.com/office/officeart/2005/8/layout/vList2"/>
    <dgm:cxn modelId="{76BAAFE0-3C84-457E-B3DD-2520DD74C9BD}" type="presOf" srcId="{E58282E9-03E0-4FFD-82B7-C787C5255D37}" destId="{8ECE7EF3-00A9-48E4-A082-6C8381E8FE11}" srcOrd="0" destOrd="0" presId="urn:microsoft.com/office/officeart/2005/8/layout/vList2"/>
    <dgm:cxn modelId="{1704EFC1-B4D2-4E65-A3D3-1D7BDFA88D9B}" srcId="{5BEF465F-E26A-46F0-882D-9641F4229D97}" destId="{E58282E9-03E0-4FFD-82B7-C787C5255D37}" srcOrd="2" destOrd="0" parTransId="{52CE1572-32CC-4D69-89B3-B2A86B9BDFA8}" sibTransId="{0BA53AA6-ADF6-438A-9C3D-AF545A19BDB4}"/>
    <dgm:cxn modelId="{663F3C14-3073-4E64-994A-15CBF5918B3A}" srcId="{5BEF465F-E26A-46F0-882D-9641F4229D97}" destId="{04B26459-C87D-40D1-93A3-58F90B74B9B6}" srcOrd="4" destOrd="0" parTransId="{74E671C2-70E6-4BDC-ACB6-BE1F0F1AF9E3}" sibTransId="{27BEF71B-A5B7-469E-885C-8E567D5DED3D}"/>
    <dgm:cxn modelId="{DCFD59DF-9CC8-4430-A209-21EC311F7A83}" srcId="{5BEF465F-E26A-46F0-882D-9641F4229D97}" destId="{3E6D1303-4351-43FF-A798-D6B514EDFDB4}" srcOrd="3" destOrd="0" parTransId="{348BA047-2017-4ACB-95E3-A3E98352FD0B}" sibTransId="{E1F9F7F2-4664-46ED-9DA2-72723EFB7944}"/>
    <dgm:cxn modelId="{F8E9DE9B-D342-4893-AD6D-E01A15FCF761}" srcId="{5BEF465F-E26A-46F0-882D-9641F4229D97}" destId="{16D4E377-54A9-4C90-9793-FC7D978AE9D1}" srcOrd="5" destOrd="0" parTransId="{17953328-1582-4B79-A056-767C1ED217BA}" sibTransId="{3759A383-6058-465B-B9BE-41A401DFF2B7}"/>
    <dgm:cxn modelId="{76173EC4-175B-4E9B-9827-A3C9489C53CA}" type="presOf" srcId="{16D4E377-54A9-4C90-9793-FC7D978AE9D1}" destId="{DFDF5B77-89A7-472C-8169-96A0F963D339}" srcOrd="0" destOrd="0" presId="urn:microsoft.com/office/officeart/2005/8/layout/vList2"/>
    <dgm:cxn modelId="{DAAE0B21-238E-46FB-9965-6F88BFB89C01}" type="presOf" srcId="{9989941E-EE47-4EF1-9CC2-349A9F1360EE}" destId="{5AB9E9F9-9A82-4655-BD54-B8DAD72DAE80}" srcOrd="0" destOrd="0" presId="urn:microsoft.com/office/officeart/2005/8/layout/vList2"/>
    <dgm:cxn modelId="{BBA8448A-2A9C-43F6-B292-F45618AA82DF}" type="presOf" srcId="{04B26459-C87D-40D1-93A3-58F90B74B9B6}" destId="{9BE34777-A0EA-4337-8A00-BCD7151EA365}" srcOrd="0" destOrd="0" presId="urn:microsoft.com/office/officeart/2005/8/layout/vList2"/>
    <dgm:cxn modelId="{58E6BE4A-22E3-4281-924C-562ED064E9DC}" srcId="{5BEF465F-E26A-46F0-882D-9641F4229D97}" destId="{5C618A51-1ED7-4B67-BF6F-2DE61D7911A1}" srcOrd="0" destOrd="0" parTransId="{FD4D69CE-3E50-4204-852A-80CE27B41842}" sibTransId="{6F978BE3-6C31-417F-8407-728C17EB5714}"/>
    <dgm:cxn modelId="{EC50CF03-7FE3-479E-8B49-76578246FED3}" srcId="{5BEF465F-E26A-46F0-882D-9641F4229D97}" destId="{9989941E-EE47-4EF1-9CC2-349A9F1360EE}" srcOrd="1" destOrd="0" parTransId="{8A07923A-6D95-4617-AC85-6EFF921C9A40}" sibTransId="{496DD9B7-F51A-4DE3-AD79-24265D28F148}"/>
    <dgm:cxn modelId="{A84AFFA7-AE7E-41BB-AEE5-C4145A733DD4}" type="presParOf" srcId="{5EE7FEF2-7E79-4EA7-B7F0-E0E6A4E518B4}" destId="{B4F6B9A8-5669-49DF-B8D2-B1739198752F}" srcOrd="0" destOrd="0" presId="urn:microsoft.com/office/officeart/2005/8/layout/vList2"/>
    <dgm:cxn modelId="{39DA05C3-A6B9-49BE-929A-0D60B77911D0}" type="presParOf" srcId="{5EE7FEF2-7E79-4EA7-B7F0-E0E6A4E518B4}" destId="{023C6A03-B088-49AD-800C-13B921D896B1}" srcOrd="1" destOrd="0" presId="urn:microsoft.com/office/officeart/2005/8/layout/vList2"/>
    <dgm:cxn modelId="{950FEA80-F264-4811-8F6A-EE66E474C581}" type="presParOf" srcId="{5EE7FEF2-7E79-4EA7-B7F0-E0E6A4E518B4}" destId="{5AB9E9F9-9A82-4655-BD54-B8DAD72DAE80}" srcOrd="2" destOrd="0" presId="urn:microsoft.com/office/officeart/2005/8/layout/vList2"/>
    <dgm:cxn modelId="{FFDED315-A533-4C8E-BA5E-28D1ADFA3110}" type="presParOf" srcId="{5EE7FEF2-7E79-4EA7-B7F0-E0E6A4E518B4}" destId="{6ED69CFB-D61F-4539-9EF3-085DF9E86BFA}" srcOrd="3" destOrd="0" presId="urn:microsoft.com/office/officeart/2005/8/layout/vList2"/>
    <dgm:cxn modelId="{D1ED75B8-5E9B-4B56-A7ED-E470CAC1B1B1}" type="presParOf" srcId="{5EE7FEF2-7E79-4EA7-B7F0-E0E6A4E518B4}" destId="{8ECE7EF3-00A9-48E4-A082-6C8381E8FE11}" srcOrd="4" destOrd="0" presId="urn:microsoft.com/office/officeart/2005/8/layout/vList2"/>
    <dgm:cxn modelId="{24FB5CE8-064C-460F-84F9-837B7EDDE32B}" type="presParOf" srcId="{5EE7FEF2-7E79-4EA7-B7F0-E0E6A4E518B4}" destId="{BE1412CD-6D66-42B7-9FAA-505097D25FB9}" srcOrd="5" destOrd="0" presId="urn:microsoft.com/office/officeart/2005/8/layout/vList2"/>
    <dgm:cxn modelId="{A0F1ADC9-DF20-4479-8BB5-48AA41678E79}" type="presParOf" srcId="{5EE7FEF2-7E79-4EA7-B7F0-E0E6A4E518B4}" destId="{DEAF4A10-60F1-445C-ABFF-58B9280B6E47}" srcOrd="6" destOrd="0" presId="urn:microsoft.com/office/officeart/2005/8/layout/vList2"/>
    <dgm:cxn modelId="{C89111A6-3C30-444A-BE35-6098AFBF08B5}" type="presParOf" srcId="{5EE7FEF2-7E79-4EA7-B7F0-E0E6A4E518B4}" destId="{D5C5F4F7-CE5F-4AF8-BFEC-306BACCF787C}" srcOrd="7" destOrd="0" presId="urn:microsoft.com/office/officeart/2005/8/layout/vList2"/>
    <dgm:cxn modelId="{21A3F2C5-9890-4C4E-AEE3-8DEA4270D168}" type="presParOf" srcId="{5EE7FEF2-7E79-4EA7-B7F0-E0E6A4E518B4}" destId="{9BE34777-A0EA-4337-8A00-BCD7151EA365}" srcOrd="8" destOrd="0" presId="urn:microsoft.com/office/officeart/2005/8/layout/vList2"/>
    <dgm:cxn modelId="{17AD6DA2-294A-4FED-966F-F03A1035A0AA}" type="presParOf" srcId="{5EE7FEF2-7E79-4EA7-B7F0-E0E6A4E518B4}" destId="{E87D5921-C80E-409C-9F99-1327FA92C6E8}" srcOrd="9" destOrd="0" presId="urn:microsoft.com/office/officeart/2005/8/layout/vList2"/>
    <dgm:cxn modelId="{DCBFFA19-5A6E-45B0-9075-9289DBCCA2DF}" type="presParOf" srcId="{5EE7FEF2-7E79-4EA7-B7F0-E0E6A4E518B4}" destId="{DFDF5B77-89A7-472C-8169-96A0F963D339}"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FA2761-CBF8-46D2-8EFE-302D88C830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E15A2CE-4B56-4A7F-82B4-068CA2CA8F54}">
      <dgm:prSet/>
      <dgm:spPr/>
      <dgm:t>
        <a:bodyPr/>
        <a:lstStyle/>
        <a:p>
          <a:pPr algn="ctr" rtl="0"/>
          <a:r>
            <a:rPr lang="en-US" b="1" dirty="0" smtClean="0"/>
            <a:t>Common Consumer Reports</a:t>
          </a:r>
          <a:endParaRPr lang="en-US" dirty="0"/>
        </a:p>
      </dgm:t>
    </dgm:pt>
    <dgm:pt modelId="{012010E4-FD95-49D6-BA46-51E58E82DE49}" type="parTrans" cxnId="{E126DF39-A557-4445-8F2F-0C1E1BF963C5}">
      <dgm:prSet/>
      <dgm:spPr/>
      <dgm:t>
        <a:bodyPr/>
        <a:lstStyle/>
        <a:p>
          <a:endParaRPr lang="en-US"/>
        </a:p>
      </dgm:t>
    </dgm:pt>
    <dgm:pt modelId="{F01205C3-A1B1-4C23-8DD8-CCFF8770291E}" type="sibTrans" cxnId="{E126DF39-A557-4445-8F2F-0C1E1BF963C5}">
      <dgm:prSet/>
      <dgm:spPr/>
      <dgm:t>
        <a:bodyPr/>
        <a:lstStyle/>
        <a:p>
          <a:endParaRPr lang="en-US"/>
        </a:p>
      </dgm:t>
    </dgm:pt>
    <dgm:pt modelId="{AF92894B-DA60-400D-AF1C-96DE5D1F5C43}" type="pres">
      <dgm:prSet presAssocID="{FEFA2761-CBF8-46D2-8EFE-302D88C8300A}" presName="linear" presStyleCnt="0">
        <dgm:presLayoutVars>
          <dgm:animLvl val="lvl"/>
          <dgm:resizeHandles val="exact"/>
        </dgm:presLayoutVars>
      </dgm:prSet>
      <dgm:spPr/>
      <dgm:t>
        <a:bodyPr/>
        <a:lstStyle/>
        <a:p>
          <a:endParaRPr lang="en-US"/>
        </a:p>
      </dgm:t>
    </dgm:pt>
    <dgm:pt modelId="{96DEE20B-373B-4BD5-84AE-8BC40B4493A3}" type="pres">
      <dgm:prSet presAssocID="{CE15A2CE-4B56-4A7F-82B4-068CA2CA8F54}" presName="parentText" presStyleLbl="node1" presStyleIdx="0" presStyleCnt="1">
        <dgm:presLayoutVars>
          <dgm:chMax val="0"/>
          <dgm:bulletEnabled val="1"/>
        </dgm:presLayoutVars>
      </dgm:prSet>
      <dgm:spPr/>
      <dgm:t>
        <a:bodyPr/>
        <a:lstStyle/>
        <a:p>
          <a:endParaRPr lang="en-US"/>
        </a:p>
      </dgm:t>
    </dgm:pt>
  </dgm:ptLst>
  <dgm:cxnLst>
    <dgm:cxn modelId="{409DF5B9-0A6D-4665-BC40-14842BF55A98}" type="presOf" srcId="{FEFA2761-CBF8-46D2-8EFE-302D88C8300A}" destId="{AF92894B-DA60-400D-AF1C-96DE5D1F5C43}" srcOrd="0" destOrd="0" presId="urn:microsoft.com/office/officeart/2005/8/layout/vList2"/>
    <dgm:cxn modelId="{E126DF39-A557-4445-8F2F-0C1E1BF963C5}" srcId="{FEFA2761-CBF8-46D2-8EFE-302D88C8300A}" destId="{CE15A2CE-4B56-4A7F-82B4-068CA2CA8F54}" srcOrd="0" destOrd="0" parTransId="{012010E4-FD95-49D6-BA46-51E58E82DE49}" sibTransId="{F01205C3-A1B1-4C23-8DD8-CCFF8770291E}"/>
    <dgm:cxn modelId="{84734CBA-EA2A-41A5-BB93-5667189CC411}" type="presOf" srcId="{CE15A2CE-4B56-4A7F-82B4-068CA2CA8F54}" destId="{96DEE20B-373B-4BD5-84AE-8BC40B4493A3}" srcOrd="0" destOrd="0" presId="urn:microsoft.com/office/officeart/2005/8/layout/vList2"/>
    <dgm:cxn modelId="{EB9EB3B2-07E8-4CDC-AD1B-129BDAB0517B}" type="presParOf" srcId="{AF92894B-DA60-400D-AF1C-96DE5D1F5C43}" destId="{96DEE20B-373B-4BD5-84AE-8BC40B4493A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97CF5D-9049-4CA6-8F94-8809F13C03E6}"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4BEB61C5-6D81-444F-81E5-380B7A8D4688}">
      <dgm:prSet/>
      <dgm:spPr/>
      <dgm:t>
        <a:bodyPr/>
        <a:lstStyle/>
        <a:p>
          <a:pPr rtl="0"/>
          <a:r>
            <a:rPr lang="en-US" b="1" dirty="0" smtClean="0"/>
            <a:t>Financial credit reports</a:t>
          </a:r>
          <a:endParaRPr lang="en-US" b="1" dirty="0"/>
        </a:p>
      </dgm:t>
    </dgm:pt>
    <dgm:pt modelId="{54477D48-379E-4F5D-873A-D9C9F6D31BA4}" type="parTrans" cxnId="{27BA31F2-71A6-4B60-96C8-C884B09E04BE}">
      <dgm:prSet/>
      <dgm:spPr/>
      <dgm:t>
        <a:bodyPr/>
        <a:lstStyle/>
        <a:p>
          <a:endParaRPr lang="en-US"/>
        </a:p>
      </dgm:t>
    </dgm:pt>
    <dgm:pt modelId="{FEE9DAEC-078A-4929-A26A-28A1FF8C2BE7}" type="sibTrans" cxnId="{27BA31F2-71A6-4B60-96C8-C884B09E04BE}">
      <dgm:prSet/>
      <dgm:spPr/>
      <dgm:t>
        <a:bodyPr/>
        <a:lstStyle/>
        <a:p>
          <a:endParaRPr lang="en-US"/>
        </a:p>
      </dgm:t>
    </dgm:pt>
    <dgm:pt modelId="{088D9C8E-A2A4-4307-B75D-8261E87A82BB}">
      <dgm:prSet/>
      <dgm:spPr/>
      <dgm:t>
        <a:bodyPr/>
        <a:lstStyle/>
        <a:p>
          <a:pPr rtl="0"/>
          <a:r>
            <a:rPr lang="en-US" b="1" dirty="0" smtClean="0"/>
            <a:t>Criminal background checks</a:t>
          </a:r>
          <a:endParaRPr lang="en-US" b="1" dirty="0"/>
        </a:p>
      </dgm:t>
    </dgm:pt>
    <dgm:pt modelId="{E9477926-EE42-472E-B4A4-97BC5E6297EF}" type="parTrans" cxnId="{585DD3B1-B58A-4A4F-859F-46862F7D1B5F}">
      <dgm:prSet/>
      <dgm:spPr/>
      <dgm:t>
        <a:bodyPr/>
        <a:lstStyle/>
        <a:p>
          <a:endParaRPr lang="en-US"/>
        </a:p>
      </dgm:t>
    </dgm:pt>
    <dgm:pt modelId="{8CF0968A-93BD-429F-8325-D8DDDDAB7ACE}" type="sibTrans" cxnId="{585DD3B1-B58A-4A4F-859F-46862F7D1B5F}">
      <dgm:prSet/>
      <dgm:spPr/>
      <dgm:t>
        <a:bodyPr/>
        <a:lstStyle/>
        <a:p>
          <a:endParaRPr lang="en-US"/>
        </a:p>
      </dgm:t>
    </dgm:pt>
    <dgm:pt modelId="{7BB2844F-E7CF-46FE-80D7-0A9631341278}">
      <dgm:prSet/>
      <dgm:spPr/>
      <dgm:t>
        <a:bodyPr/>
        <a:lstStyle/>
        <a:p>
          <a:pPr rtl="0"/>
          <a:r>
            <a:rPr lang="en-US" b="1" dirty="0" smtClean="0"/>
            <a:t>Landlord/Employment verification</a:t>
          </a:r>
          <a:endParaRPr lang="en-US" b="1" dirty="0"/>
        </a:p>
      </dgm:t>
    </dgm:pt>
    <dgm:pt modelId="{68F7F4D3-2418-407D-B9BA-03D3914D562E}" type="parTrans" cxnId="{0EBB2B4A-D332-4F48-87AB-D22259835822}">
      <dgm:prSet/>
      <dgm:spPr/>
      <dgm:t>
        <a:bodyPr/>
        <a:lstStyle/>
        <a:p>
          <a:endParaRPr lang="en-US"/>
        </a:p>
      </dgm:t>
    </dgm:pt>
    <dgm:pt modelId="{5E7106B6-F2C5-493A-AEA7-9468F1068579}" type="sibTrans" cxnId="{0EBB2B4A-D332-4F48-87AB-D22259835822}">
      <dgm:prSet/>
      <dgm:spPr/>
      <dgm:t>
        <a:bodyPr/>
        <a:lstStyle/>
        <a:p>
          <a:endParaRPr lang="en-US"/>
        </a:p>
      </dgm:t>
    </dgm:pt>
    <dgm:pt modelId="{42EC9890-D2AC-4072-A500-4460607457A1}">
      <dgm:prSet/>
      <dgm:spPr/>
      <dgm:t>
        <a:bodyPr/>
        <a:lstStyle/>
        <a:p>
          <a:pPr rtl="0"/>
          <a:r>
            <a:rPr lang="en-US" b="1" dirty="0" smtClean="0"/>
            <a:t>Reference interviews</a:t>
          </a:r>
          <a:endParaRPr lang="en-US" b="1" dirty="0"/>
        </a:p>
      </dgm:t>
    </dgm:pt>
    <dgm:pt modelId="{4685F4AC-5897-4421-88CD-9B450C93F89E}" type="parTrans" cxnId="{563E06B0-04B1-4124-AE92-13A90B980413}">
      <dgm:prSet/>
      <dgm:spPr/>
      <dgm:t>
        <a:bodyPr/>
        <a:lstStyle/>
        <a:p>
          <a:endParaRPr lang="en-US"/>
        </a:p>
      </dgm:t>
    </dgm:pt>
    <dgm:pt modelId="{B7950405-5DEA-49FB-84C1-EA9AD4403BE3}" type="sibTrans" cxnId="{563E06B0-04B1-4124-AE92-13A90B980413}">
      <dgm:prSet/>
      <dgm:spPr/>
      <dgm:t>
        <a:bodyPr/>
        <a:lstStyle/>
        <a:p>
          <a:endParaRPr lang="en-US"/>
        </a:p>
      </dgm:t>
    </dgm:pt>
    <dgm:pt modelId="{A2436314-41B3-4339-93A2-5009AA6A18F9}">
      <dgm:prSet/>
      <dgm:spPr/>
      <dgm:t>
        <a:bodyPr/>
        <a:lstStyle/>
        <a:p>
          <a:pPr rtl="0"/>
          <a:r>
            <a:rPr lang="en-US" b="1" dirty="0" smtClean="0"/>
            <a:t>Banking/checking account reports</a:t>
          </a:r>
          <a:endParaRPr lang="en-US" b="1" dirty="0"/>
        </a:p>
      </dgm:t>
    </dgm:pt>
    <dgm:pt modelId="{16C36082-D8CC-4952-A059-3E40A86AC5B5}" type="parTrans" cxnId="{6D89EBFF-143B-41E0-9B01-81FAD7D98FFB}">
      <dgm:prSet/>
      <dgm:spPr/>
      <dgm:t>
        <a:bodyPr/>
        <a:lstStyle/>
        <a:p>
          <a:endParaRPr lang="en-US"/>
        </a:p>
      </dgm:t>
    </dgm:pt>
    <dgm:pt modelId="{AB5E7931-764A-4D93-88A6-F7177C14393C}" type="sibTrans" cxnId="{6D89EBFF-143B-41E0-9B01-81FAD7D98FFB}">
      <dgm:prSet/>
      <dgm:spPr/>
      <dgm:t>
        <a:bodyPr/>
        <a:lstStyle/>
        <a:p>
          <a:endParaRPr lang="en-US"/>
        </a:p>
      </dgm:t>
    </dgm:pt>
    <dgm:pt modelId="{83CA1108-28DF-4201-93A1-8069C6A3BF81}">
      <dgm:prSet/>
      <dgm:spPr/>
      <dgm:t>
        <a:bodyPr/>
        <a:lstStyle/>
        <a:p>
          <a:pPr rtl="0"/>
          <a:r>
            <a:rPr lang="en-US" b="1" dirty="0" smtClean="0"/>
            <a:t>Professional licensing reports</a:t>
          </a:r>
          <a:endParaRPr lang="en-US" b="1" dirty="0"/>
        </a:p>
      </dgm:t>
    </dgm:pt>
    <dgm:pt modelId="{EA898FE0-B223-4E54-BBF8-7BE38214206B}" type="parTrans" cxnId="{63F7E365-3E26-45EF-A999-29E8424FC1B2}">
      <dgm:prSet/>
      <dgm:spPr/>
      <dgm:t>
        <a:bodyPr/>
        <a:lstStyle/>
        <a:p>
          <a:endParaRPr lang="en-US"/>
        </a:p>
      </dgm:t>
    </dgm:pt>
    <dgm:pt modelId="{FD6A672D-4FE3-4DD4-A6D0-39A74DA1C8A9}" type="sibTrans" cxnId="{63F7E365-3E26-45EF-A999-29E8424FC1B2}">
      <dgm:prSet/>
      <dgm:spPr/>
      <dgm:t>
        <a:bodyPr/>
        <a:lstStyle/>
        <a:p>
          <a:endParaRPr lang="en-US"/>
        </a:p>
      </dgm:t>
    </dgm:pt>
    <dgm:pt modelId="{3A02F0FF-DCE8-4650-9E04-770C70F07D6B}" type="pres">
      <dgm:prSet presAssocID="{C697CF5D-9049-4CA6-8F94-8809F13C03E6}" presName="linear" presStyleCnt="0">
        <dgm:presLayoutVars>
          <dgm:animLvl val="lvl"/>
          <dgm:resizeHandles val="exact"/>
        </dgm:presLayoutVars>
      </dgm:prSet>
      <dgm:spPr/>
      <dgm:t>
        <a:bodyPr/>
        <a:lstStyle/>
        <a:p>
          <a:endParaRPr lang="en-US"/>
        </a:p>
      </dgm:t>
    </dgm:pt>
    <dgm:pt modelId="{A2300533-0B34-4BF2-8F5E-A46426126741}" type="pres">
      <dgm:prSet presAssocID="{4BEB61C5-6D81-444F-81E5-380B7A8D4688}" presName="parentText" presStyleLbl="node1" presStyleIdx="0" presStyleCnt="6">
        <dgm:presLayoutVars>
          <dgm:chMax val="0"/>
          <dgm:bulletEnabled val="1"/>
        </dgm:presLayoutVars>
      </dgm:prSet>
      <dgm:spPr/>
      <dgm:t>
        <a:bodyPr/>
        <a:lstStyle/>
        <a:p>
          <a:endParaRPr lang="en-US"/>
        </a:p>
      </dgm:t>
    </dgm:pt>
    <dgm:pt modelId="{F16A9356-22B2-437A-AD74-C585AA1BE848}" type="pres">
      <dgm:prSet presAssocID="{FEE9DAEC-078A-4929-A26A-28A1FF8C2BE7}" presName="spacer" presStyleCnt="0"/>
      <dgm:spPr/>
    </dgm:pt>
    <dgm:pt modelId="{48C6A766-200E-469B-8AD4-05556BEBBEE6}" type="pres">
      <dgm:prSet presAssocID="{088D9C8E-A2A4-4307-B75D-8261E87A82BB}" presName="parentText" presStyleLbl="node1" presStyleIdx="1" presStyleCnt="6">
        <dgm:presLayoutVars>
          <dgm:chMax val="0"/>
          <dgm:bulletEnabled val="1"/>
        </dgm:presLayoutVars>
      </dgm:prSet>
      <dgm:spPr/>
      <dgm:t>
        <a:bodyPr/>
        <a:lstStyle/>
        <a:p>
          <a:endParaRPr lang="en-US"/>
        </a:p>
      </dgm:t>
    </dgm:pt>
    <dgm:pt modelId="{29E06EC9-D64D-457A-8397-C1DD02E20485}" type="pres">
      <dgm:prSet presAssocID="{8CF0968A-93BD-429F-8325-D8DDDDAB7ACE}" presName="spacer" presStyleCnt="0"/>
      <dgm:spPr/>
    </dgm:pt>
    <dgm:pt modelId="{59E14484-0816-4BC1-98AE-600157012852}" type="pres">
      <dgm:prSet presAssocID="{7BB2844F-E7CF-46FE-80D7-0A9631341278}" presName="parentText" presStyleLbl="node1" presStyleIdx="2" presStyleCnt="6">
        <dgm:presLayoutVars>
          <dgm:chMax val="0"/>
          <dgm:bulletEnabled val="1"/>
        </dgm:presLayoutVars>
      </dgm:prSet>
      <dgm:spPr/>
      <dgm:t>
        <a:bodyPr/>
        <a:lstStyle/>
        <a:p>
          <a:endParaRPr lang="en-US"/>
        </a:p>
      </dgm:t>
    </dgm:pt>
    <dgm:pt modelId="{C6896527-A597-4C23-BE45-B3D98E1884EE}" type="pres">
      <dgm:prSet presAssocID="{5E7106B6-F2C5-493A-AEA7-9468F1068579}" presName="spacer" presStyleCnt="0"/>
      <dgm:spPr/>
    </dgm:pt>
    <dgm:pt modelId="{2C7C126A-1E43-40CD-BBAF-2F6C86CC9D0D}" type="pres">
      <dgm:prSet presAssocID="{42EC9890-D2AC-4072-A500-4460607457A1}" presName="parentText" presStyleLbl="node1" presStyleIdx="3" presStyleCnt="6">
        <dgm:presLayoutVars>
          <dgm:chMax val="0"/>
          <dgm:bulletEnabled val="1"/>
        </dgm:presLayoutVars>
      </dgm:prSet>
      <dgm:spPr/>
      <dgm:t>
        <a:bodyPr/>
        <a:lstStyle/>
        <a:p>
          <a:endParaRPr lang="en-US"/>
        </a:p>
      </dgm:t>
    </dgm:pt>
    <dgm:pt modelId="{4843581B-E7AE-4085-8D3B-134ABE984BD9}" type="pres">
      <dgm:prSet presAssocID="{B7950405-5DEA-49FB-84C1-EA9AD4403BE3}" presName="spacer" presStyleCnt="0"/>
      <dgm:spPr/>
    </dgm:pt>
    <dgm:pt modelId="{9142C2FA-9E39-4A8B-BFA3-90FBA04193EF}" type="pres">
      <dgm:prSet presAssocID="{A2436314-41B3-4339-93A2-5009AA6A18F9}" presName="parentText" presStyleLbl="node1" presStyleIdx="4" presStyleCnt="6">
        <dgm:presLayoutVars>
          <dgm:chMax val="0"/>
          <dgm:bulletEnabled val="1"/>
        </dgm:presLayoutVars>
      </dgm:prSet>
      <dgm:spPr/>
      <dgm:t>
        <a:bodyPr/>
        <a:lstStyle/>
        <a:p>
          <a:endParaRPr lang="en-US"/>
        </a:p>
      </dgm:t>
    </dgm:pt>
    <dgm:pt modelId="{EF7A3C9E-58BB-4F11-AE8D-C48737E10F40}" type="pres">
      <dgm:prSet presAssocID="{AB5E7931-764A-4D93-88A6-F7177C14393C}" presName="spacer" presStyleCnt="0"/>
      <dgm:spPr/>
    </dgm:pt>
    <dgm:pt modelId="{EB76933E-3F5C-442D-9EE6-EF7B593E6401}" type="pres">
      <dgm:prSet presAssocID="{83CA1108-28DF-4201-93A1-8069C6A3BF81}" presName="parentText" presStyleLbl="node1" presStyleIdx="5" presStyleCnt="6" custLinFactNeighborY="-4745">
        <dgm:presLayoutVars>
          <dgm:chMax val="0"/>
          <dgm:bulletEnabled val="1"/>
        </dgm:presLayoutVars>
      </dgm:prSet>
      <dgm:spPr/>
      <dgm:t>
        <a:bodyPr/>
        <a:lstStyle/>
        <a:p>
          <a:endParaRPr lang="en-US"/>
        </a:p>
      </dgm:t>
    </dgm:pt>
  </dgm:ptLst>
  <dgm:cxnLst>
    <dgm:cxn modelId="{63F7E365-3E26-45EF-A999-29E8424FC1B2}" srcId="{C697CF5D-9049-4CA6-8F94-8809F13C03E6}" destId="{83CA1108-28DF-4201-93A1-8069C6A3BF81}" srcOrd="5" destOrd="0" parTransId="{EA898FE0-B223-4E54-BBF8-7BE38214206B}" sibTransId="{FD6A672D-4FE3-4DD4-A6D0-39A74DA1C8A9}"/>
    <dgm:cxn modelId="{99C1D578-8E3D-4A61-A10F-DA9F8446764C}" type="presOf" srcId="{4BEB61C5-6D81-444F-81E5-380B7A8D4688}" destId="{A2300533-0B34-4BF2-8F5E-A46426126741}" srcOrd="0" destOrd="0" presId="urn:microsoft.com/office/officeart/2005/8/layout/vList2"/>
    <dgm:cxn modelId="{27BA31F2-71A6-4B60-96C8-C884B09E04BE}" srcId="{C697CF5D-9049-4CA6-8F94-8809F13C03E6}" destId="{4BEB61C5-6D81-444F-81E5-380B7A8D4688}" srcOrd="0" destOrd="0" parTransId="{54477D48-379E-4F5D-873A-D9C9F6D31BA4}" sibTransId="{FEE9DAEC-078A-4929-A26A-28A1FF8C2BE7}"/>
    <dgm:cxn modelId="{BAFA0B63-DCC6-4823-99E0-BBA01EE0B662}" type="presOf" srcId="{42EC9890-D2AC-4072-A500-4460607457A1}" destId="{2C7C126A-1E43-40CD-BBAF-2F6C86CC9D0D}" srcOrd="0" destOrd="0" presId="urn:microsoft.com/office/officeart/2005/8/layout/vList2"/>
    <dgm:cxn modelId="{6D89EBFF-143B-41E0-9B01-81FAD7D98FFB}" srcId="{C697CF5D-9049-4CA6-8F94-8809F13C03E6}" destId="{A2436314-41B3-4339-93A2-5009AA6A18F9}" srcOrd="4" destOrd="0" parTransId="{16C36082-D8CC-4952-A059-3E40A86AC5B5}" sibTransId="{AB5E7931-764A-4D93-88A6-F7177C14393C}"/>
    <dgm:cxn modelId="{E502017E-9F13-4EB5-BEB0-633C48B2EE5D}" type="presOf" srcId="{83CA1108-28DF-4201-93A1-8069C6A3BF81}" destId="{EB76933E-3F5C-442D-9EE6-EF7B593E6401}" srcOrd="0" destOrd="0" presId="urn:microsoft.com/office/officeart/2005/8/layout/vList2"/>
    <dgm:cxn modelId="{0EBB2B4A-D332-4F48-87AB-D22259835822}" srcId="{C697CF5D-9049-4CA6-8F94-8809F13C03E6}" destId="{7BB2844F-E7CF-46FE-80D7-0A9631341278}" srcOrd="2" destOrd="0" parTransId="{68F7F4D3-2418-407D-B9BA-03D3914D562E}" sibTransId="{5E7106B6-F2C5-493A-AEA7-9468F1068579}"/>
    <dgm:cxn modelId="{585DD3B1-B58A-4A4F-859F-46862F7D1B5F}" srcId="{C697CF5D-9049-4CA6-8F94-8809F13C03E6}" destId="{088D9C8E-A2A4-4307-B75D-8261E87A82BB}" srcOrd="1" destOrd="0" parTransId="{E9477926-EE42-472E-B4A4-97BC5E6297EF}" sibTransId="{8CF0968A-93BD-429F-8325-D8DDDDAB7ACE}"/>
    <dgm:cxn modelId="{563E06B0-04B1-4124-AE92-13A90B980413}" srcId="{C697CF5D-9049-4CA6-8F94-8809F13C03E6}" destId="{42EC9890-D2AC-4072-A500-4460607457A1}" srcOrd="3" destOrd="0" parTransId="{4685F4AC-5897-4421-88CD-9B450C93F89E}" sibTransId="{B7950405-5DEA-49FB-84C1-EA9AD4403BE3}"/>
    <dgm:cxn modelId="{0819AE27-F7F9-4E32-A979-660DB801C3CA}" type="presOf" srcId="{7BB2844F-E7CF-46FE-80D7-0A9631341278}" destId="{59E14484-0816-4BC1-98AE-600157012852}" srcOrd="0" destOrd="0" presId="urn:microsoft.com/office/officeart/2005/8/layout/vList2"/>
    <dgm:cxn modelId="{3A6E5D70-3582-4AC9-BB38-513021FF4E49}" type="presOf" srcId="{C697CF5D-9049-4CA6-8F94-8809F13C03E6}" destId="{3A02F0FF-DCE8-4650-9E04-770C70F07D6B}" srcOrd="0" destOrd="0" presId="urn:microsoft.com/office/officeart/2005/8/layout/vList2"/>
    <dgm:cxn modelId="{F4CBB64D-4ADE-467C-86D2-072A4E9C1F4E}" type="presOf" srcId="{A2436314-41B3-4339-93A2-5009AA6A18F9}" destId="{9142C2FA-9E39-4A8B-BFA3-90FBA04193EF}" srcOrd="0" destOrd="0" presId="urn:microsoft.com/office/officeart/2005/8/layout/vList2"/>
    <dgm:cxn modelId="{62EF5D36-D6D4-43B8-85F4-57328DC77D76}" type="presOf" srcId="{088D9C8E-A2A4-4307-B75D-8261E87A82BB}" destId="{48C6A766-200E-469B-8AD4-05556BEBBEE6}" srcOrd="0" destOrd="0" presId="urn:microsoft.com/office/officeart/2005/8/layout/vList2"/>
    <dgm:cxn modelId="{A86139CB-DF9E-467C-9FBA-7E6BA07CB1A9}" type="presParOf" srcId="{3A02F0FF-DCE8-4650-9E04-770C70F07D6B}" destId="{A2300533-0B34-4BF2-8F5E-A46426126741}" srcOrd="0" destOrd="0" presId="urn:microsoft.com/office/officeart/2005/8/layout/vList2"/>
    <dgm:cxn modelId="{0A7F0EE8-1554-455B-8417-55EEC2758D4A}" type="presParOf" srcId="{3A02F0FF-DCE8-4650-9E04-770C70F07D6B}" destId="{F16A9356-22B2-437A-AD74-C585AA1BE848}" srcOrd="1" destOrd="0" presId="urn:microsoft.com/office/officeart/2005/8/layout/vList2"/>
    <dgm:cxn modelId="{74C2A7F0-59FC-4686-BE9C-5F1E3CA3E9DE}" type="presParOf" srcId="{3A02F0FF-DCE8-4650-9E04-770C70F07D6B}" destId="{48C6A766-200E-469B-8AD4-05556BEBBEE6}" srcOrd="2" destOrd="0" presId="urn:microsoft.com/office/officeart/2005/8/layout/vList2"/>
    <dgm:cxn modelId="{6FB3FBB6-A352-4B2C-8A21-C088ED8D9DB7}" type="presParOf" srcId="{3A02F0FF-DCE8-4650-9E04-770C70F07D6B}" destId="{29E06EC9-D64D-457A-8397-C1DD02E20485}" srcOrd="3" destOrd="0" presId="urn:microsoft.com/office/officeart/2005/8/layout/vList2"/>
    <dgm:cxn modelId="{DE103C85-9D94-4992-B8E2-588BA76F84F6}" type="presParOf" srcId="{3A02F0FF-DCE8-4650-9E04-770C70F07D6B}" destId="{59E14484-0816-4BC1-98AE-600157012852}" srcOrd="4" destOrd="0" presId="urn:microsoft.com/office/officeart/2005/8/layout/vList2"/>
    <dgm:cxn modelId="{71B71C3D-945C-44F4-83C5-A70B3B5171EC}" type="presParOf" srcId="{3A02F0FF-DCE8-4650-9E04-770C70F07D6B}" destId="{C6896527-A597-4C23-BE45-B3D98E1884EE}" srcOrd="5" destOrd="0" presId="urn:microsoft.com/office/officeart/2005/8/layout/vList2"/>
    <dgm:cxn modelId="{CAE6F969-7428-4B5F-B254-2257958C75C7}" type="presParOf" srcId="{3A02F0FF-DCE8-4650-9E04-770C70F07D6B}" destId="{2C7C126A-1E43-40CD-BBAF-2F6C86CC9D0D}" srcOrd="6" destOrd="0" presId="urn:microsoft.com/office/officeart/2005/8/layout/vList2"/>
    <dgm:cxn modelId="{AFADCAAA-1E50-44E5-AE46-E54DED484EDD}" type="presParOf" srcId="{3A02F0FF-DCE8-4650-9E04-770C70F07D6B}" destId="{4843581B-E7AE-4085-8D3B-134ABE984BD9}" srcOrd="7" destOrd="0" presId="urn:microsoft.com/office/officeart/2005/8/layout/vList2"/>
    <dgm:cxn modelId="{3D9CADD4-D466-44C8-9B67-8B7F789D46D7}" type="presParOf" srcId="{3A02F0FF-DCE8-4650-9E04-770C70F07D6B}" destId="{9142C2FA-9E39-4A8B-BFA3-90FBA04193EF}" srcOrd="8" destOrd="0" presId="urn:microsoft.com/office/officeart/2005/8/layout/vList2"/>
    <dgm:cxn modelId="{82744FE5-77E4-4518-85BA-2680949EEBA2}" type="presParOf" srcId="{3A02F0FF-DCE8-4650-9E04-770C70F07D6B}" destId="{EF7A3C9E-58BB-4F11-AE8D-C48737E10F40}" srcOrd="9" destOrd="0" presId="urn:microsoft.com/office/officeart/2005/8/layout/vList2"/>
    <dgm:cxn modelId="{071FF76A-BBD0-4794-8189-39F80AC4AF6D}" type="presParOf" srcId="{3A02F0FF-DCE8-4650-9E04-770C70F07D6B}" destId="{EB76933E-3F5C-442D-9EE6-EF7B593E6401}"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0A6A26-5E13-46E4-958A-F49DF04BB2A8}" type="doc">
      <dgm:prSet loTypeId="urn:microsoft.com/office/officeart/2005/8/layout/funnel1" loCatId="relationship" qsTypeId="urn:microsoft.com/office/officeart/2005/8/quickstyle/simple1" qsCatId="simple" csTypeId="urn:microsoft.com/office/officeart/2005/8/colors/accent0_1" csCatId="mainScheme" phldr="1"/>
      <dgm:spPr/>
      <dgm:t>
        <a:bodyPr/>
        <a:lstStyle/>
        <a:p>
          <a:endParaRPr lang="en-US"/>
        </a:p>
      </dgm:t>
    </dgm:pt>
    <dgm:pt modelId="{47968043-9005-43FE-9B2A-999AFCBB067F}">
      <dgm:prSet phldrT="[Text]"/>
      <dgm:spPr/>
      <dgm:t>
        <a:bodyPr/>
        <a:lstStyle/>
        <a:p>
          <a:r>
            <a:rPr lang="en-US" dirty="0" smtClean="0"/>
            <a:t>Eviction</a:t>
          </a:r>
          <a:endParaRPr lang="en-US" dirty="0"/>
        </a:p>
      </dgm:t>
    </dgm:pt>
    <dgm:pt modelId="{C3F1E4A6-8E9D-4875-9CA5-3608C09A0542}" type="parTrans" cxnId="{BEA2F458-D862-4234-AA02-78F164E5EFF3}">
      <dgm:prSet/>
      <dgm:spPr/>
      <dgm:t>
        <a:bodyPr/>
        <a:lstStyle/>
        <a:p>
          <a:endParaRPr lang="en-US"/>
        </a:p>
      </dgm:t>
    </dgm:pt>
    <dgm:pt modelId="{6B213876-2215-4B49-B52E-613F05136C9F}" type="sibTrans" cxnId="{BEA2F458-D862-4234-AA02-78F164E5EFF3}">
      <dgm:prSet/>
      <dgm:spPr/>
      <dgm:t>
        <a:bodyPr/>
        <a:lstStyle/>
        <a:p>
          <a:endParaRPr lang="en-US"/>
        </a:p>
      </dgm:t>
    </dgm:pt>
    <dgm:pt modelId="{0C67A141-4500-4601-920A-D894D5954527}">
      <dgm:prSet phldrT="[Text]"/>
      <dgm:spPr/>
      <dgm:t>
        <a:bodyPr/>
        <a:lstStyle/>
        <a:p>
          <a:r>
            <a:rPr lang="en-US" dirty="0" smtClean="0"/>
            <a:t>Credit</a:t>
          </a:r>
          <a:endParaRPr lang="en-US" dirty="0"/>
        </a:p>
      </dgm:t>
    </dgm:pt>
    <dgm:pt modelId="{249C2097-084E-4785-A838-A60775131644}" type="parTrans" cxnId="{31145203-5DDB-442D-A429-FA0DCE2A565F}">
      <dgm:prSet/>
      <dgm:spPr/>
      <dgm:t>
        <a:bodyPr/>
        <a:lstStyle/>
        <a:p>
          <a:endParaRPr lang="en-US"/>
        </a:p>
      </dgm:t>
    </dgm:pt>
    <dgm:pt modelId="{04326ADC-37D3-4E2F-A238-8187B3B0A68E}" type="sibTrans" cxnId="{31145203-5DDB-442D-A429-FA0DCE2A565F}">
      <dgm:prSet/>
      <dgm:spPr/>
      <dgm:t>
        <a:bodyPr/>
        <a:lstStyle/>
        <a:p>
          <a:endParaRPr lang="en-US"/>
        </a:p>
      </dgm:t>
    </dgm:pt>
    <dgm:pt modelId="{EBAE9F5B-46E3-4933-8750-6425EBA45EA2}">
      <dgm:prSet phldrT="[Text]"/>
      <dgm:spPr/>
      <dgm:t>
        <a:bodyPr/>
        <a:lstStyle/>
        <a:p>
          <a:r>
            <a:rPr lang="en-US" dirty="0" smtClean="0"/>
            <a:t>Criminal</a:t>
          </a:r>
          <a:endParaRPr lang="en-US" dirty="0"/>
        </a:p>
      </dgm:t>
    </dgm:pt>
    <dgm:pt modelId="{4A7E1482-CEDA-43CA-82DE-638047356C6E}" type="parTrans" cxnId="{F8702BDA-4D5A-4C51-878B-9A6E6DB589BD}">
      <dgm:prSet/>
      <dgm:spPr/>
      <dgm:t>
        <a:bodyPr/>
        <a:lstStyle/>
        <a:p>
          <a:endParaRPr lang="en-US"/>
        </a:p>
      </dgm:t>
    </dgm:pt>
    <dgm:pt modelId="{853E068F-6B64-44A1-8658-E71BC3CB694F}" type="sibTrans" cxnId="{F8702BDA-4D5A-4C51-878B-9A6E6DB589BD}">
      <dgm:prSet/>
      <dgm:spPr/>
      <dgm:t>
        <a:bodyPr/>
        <a:lstStyle/>
        <a:p>
          <a:endParaRPr lang="en-US"/>
        </a:p>
      </dgm:t>
    </dgm:pt>
    <dgm:pt modelId="{5C5A5F8E-EF70-4436-B974-A3FB75A890A4}">
      <dgm:prSet phldrT="[Text]" custT="1"/>
      <dgm:spPr>
        <a:solidFill>
          <a:schemeClr val="bg1">
            <a:lumMod val="75000"/>
            <a:lumOff val="25000"/>
          </a:schemeClr>
        </a:solidFill>
        <a:ln w="69850" cmpd="thickThin">
          <a:solidFill>
            <a:srgbClr val="FFC000"/>
          </a:solidFill>
        </a:ln>
      </dgm:spPr>
      <dgm:t>
        <a:bodyPr/>
        <a:lstStyle/>
        <a:p>
          <a:r>
            <a:rPr lang="en-US" sz="3200" dirty="0" smtClean="0"/>
            <a:t>Tenant/Employment Screening Report</a:t>
          </a:r>
          <a:endParaRPr lang="en-US" sz="3200" dirty="0"/>
        </a:p>
      </dgm:t>
    </dgm:pt>
    <dgm:pt modelId="{8A90F3F7-BB7B-4D97-A759-ACD22E96173A}" type="parTrans" cxnId="{205E6101-DB6E-470D-BC3F-1AB1BBBD4BE1}">
      <dgm:prSet/>
      <dgm:spPr/>
      <dgm:t>
        <a:bodyPr/>
        <a:lstStyle/>
        <a:p>
          <a:endParaRPr lang="en-US"/>
        </a:p>
      </dgm:t>
    </dgm:pt>
    <dgm:pt modelId="{1B6988E4-B9A7-420E-BB34-8861F7B7569B}" type="sibTrans" cxnId="{205E6101-DB6E-470D-BC3F-1AB1BBBD4BE1}">
      <dgm:prSet/>
      <dgm:spPr/>
      <dgm:t>
        <a:bodyPr/>
        <a:lstStyle/>
        <a:p>
          <a:endParaRPr lang="en-US"/>
        </a:p>
      </dgm:t>
    </dgm:pt>
    <dgm:pt modelId="{38C5CCFC-D071-4273-9489-5D31E73F5207}">
      <dgm:prSet phldrT="[Text]"/>
      <dgm:spPr/>
      <dgm:t>
        <a:bodyPr/>
        <a:lstStyle/>
        <a:p>
          <a:endParaRPr lang="en-US"/>
        </a:p>
      </dgm:t>
    </dgm:pt>
    <dgm:pt modelId="{F2B497B7-CB97-4AC5-8964-3F95D6CEC9B8}" type="parTrans" cxnId="{467BC197-80EE-46F4-BEDC-F7305229E164}">
      <dgm:prSet/>
      <dgm:spPr/>
      <dgm:t>
        <a:bodyPr/>
        <a:lstStyle/>
        <a:p>
          <a:endParaRPr lang="en-US"/>
        </a:p>
      </dgm:t>
    </dgm:pt>
    <dgm:pt modelId="{2E4CF9E2-8605-465E-B4EE-B3A09C1E1070}" type="sibTrans" cxnId="{467BC197-80EE-46F4-BEDC-F7305229E164}">
      <dgm:prSet/>
      <dgm:spPr/>
      <dgm:t>
        <a:bodyPr/>
        <a:lstStyle/>
        <a:p>
          <a:endParaRPr lang="en-US"/>
        </a:p>
      </dgm:t>
    </dgm:pt>
    <dgm:pt modelId="{F1B43978-3D3B-4C8D-8C0B-92BC860A8C04}">
      <dgm:prSet phldrT="[Text]"/>
      <dgm:spPr/>
      <dgm:t>
        <a:bodyPr/>
        <a:lstStyle/>
        <a:p>
          <a:endParaRPr lang="en-US" dirty="0"/>
        </a:p>
      </dgm:t>
    </dgm:pt>
    <dgm:pt modelId="{CA911118-64C9-4D96-B316-F5709559985F}" type="parTrans" cxnId="{4810ECC4-D7BD-46DA-ACCF-4A2401F61FAB}">
      <dgm:prSet/>
      <dgm:spPr/>
      <dgm:t>
        <a:bodyPr/>
        <a:lstStyle/>
        <a:p>
          <a:endParaRPr lang="en-US"/>
        </a:p>
      </dgm:t>
    </dgm:pt>
    <dgm:pt modelId="{6A903961-FB16-4E80-B8DD-82268FCE62DA}" type="sibTrans" cxnId="{4810ECC4-D7BD-46DA-ACCF-4A2401F61FAB}">
      <dgm:prSet/>
      <dgm:spPr/>
      <dgm:t>
        <a:bodyPr/>
        <a:lstStyle/>
        <a:p>
          <a:endParaRPr lang="en-US"/>
        </a:p>
      </dgm:t>
    </dgm:pt>
    <dgm:pt modelId="{79EAD804-9A61-44BE-9878-22CEE5295AF3}">
      <dgm:prSet phldrT="[Text]"/>
      <dgm:spPr/>
      <dgm:t>
        <a:bodyPr/>
        <a:lstStyle/>
        <a:p>
          <a:endParaRPr lang="en-US"/>
        </a:p>
      </dgm:t>
    </dgm:pt>
    <dgm:pt modelId="{25933E18-3DD6-4F13-AC9C-7261B35E9C8E}" type="parTrans" cxnId="{D2CC804F-40D9-4097-96C4-9575A66E8FE4}">
      <dgm:prSet/>
      <dgm:spPr/>
      <dgm:t>
        <a:bodyPr/>
        <a:lstStyle/>
        <a:p>
          <a:endParaRPr lang="en-US"/>
        </a:p>
      </dgm:t>
    </dgm:pt>
    <dgm:pt modelId="{970FC74A-F8A6-494D-8932-620FFB98A3A8}" type="sibTrans" cxnId="{D2CC804F-40D9-4097-96C4-9575A66E8FE4}">
      <dgm:prSet/>
      <dgm:spPr/>
      <dgm:t>
        <a:bodyPr/>
        <a:lstStyle/>
        <a:p>
          <a:endParaRPr lang="en-US"/>
        </a:p>
      </dgm:t>
    </dgm:pt>
    <dgm:pt modelId="{CAE1B377-F80D-4C5A-9B0E-58735FE17C76}" type="pres">
      <dgm:prSet presAssocID="{990A6A26-5E13-46E4-958A-F49DF04BB2A8}" presName="Name0" presStyleCnt="0">
        <dgm:presLayoutVars>
          <dgm:chMax val="4"/>
          <dgm:resizeHandles val="exact"/>
        </dgm:presLayoutVars>
      </dgm:prSet>
      <dgm:spPr/>
      <dgm:t>
        <a:bodyPr/>
        <a:lstStyle/>
        <a:p>
          <a:endParaRPr lang="en-US"/>
        </a:p>
      </dgm:t>
    </dgm:pt>
    <dgm:pt modelId="{A1CC986B-D939-44EB-AFB2-297C1EEE9BA9}" type="pres">
      <dgm:prSet presAssocID="{990A6A26-5E13-46E4-958A-F49DF04BB2A8}" presName="ellipse" presStyleLbl="trBgShp" presStyleIdx="0" presStyleCnt="1"/>
      <dgm:spPr/>
    </dgm:pt>
    <dgm:pt modelId="{E8CBF6F1-8619-4EA2-9773-DC2EB058716D}" type="pres">
      <dgm:prSet presAssocID="{990A6A26-5E13-46E4-958A-F49DF04BB2A8}" presName="arrow1" presStyleLbl="fgShp" presStyleIdx="0" presStyleCnt="1" custLinFactNeighborX="769" custLinFactNeighborY="-9022"/>
      <dgm:spPr/>
    </dgm:pt>
    <dgm:pt modelId="{FDEEB1CE-43F5-43DE-8398-EB966A2AF399}" type="pres">
      <dgm:prSet presAssocID="{990A6A26-5E13-46E4-958A-F49DF04BB2A8}" presName="rectangle" presStyleLbl="revTx" presStyleIdx="0" presStyleCnt="1" custScaleX="170940" custScaleY="71111">
        <dgm:presLayoutVars>
          <dgm:bulletEnabled val="1"/>
        </dgm:presLayoutVars>
      </dgm:prSet>
      <dgm:spPr>
        <a:prstGeom prst="cube">
          <a:avLst/>
        </a:prstGeom>
      </dgm:spPr>
      <dgm:t>
        <a:bodyPr/>
        <a:lstStyle/>
        <a:p>
          <a:endParaRPr lang="en-US"/>
        </a:p>
      </dgm:t>
    </dgm:pt>
    <dgm:pt modelId="{B5BDB089-1C5E-4E97-8DBC-575C835A1780}" type="pres">
      <dgm:prSet presAssocID="{0C67A141-4500-4601-920A-D894D5954527}" presName="item1" presStyleLbl="node1" presStyleIdx="0" presStyleCnt="3">
        <dgm:presLayoutVars>
          <dgm:bulletEnabled val="1"/>
        </dgm:presLayoutVars>
      </dgm:prSet>
      <dgm:spPr/>
      <dgm:t>
        <a:bodyPr/>
        <a:lstStyle/>
        <a:p>
          <a:endParaRPr lang="en-US"/>
        </a:p>
      </dgm:t>
    </dgm:pt>
    <dgm:pt modelId="{C110B935-6168-4E2F-A131-9FA26D0B35E1}" type="pres">
      <dgm:prSet presAssocID="{EBAE9F5B-46E3-4933-8750-6425EBA45EA2}" presName="item2" presStyleLbl="node1" presStyleIdx="1" presStyleCnt="3">
        <dgm:presLayoutVars>
          <dgm:bulletEnabled val="1"/>
        </dgm:presLayoutVars>
      </dgm:prSet>
      <dgm:spPr/>
      <dgm:t>
        <a:bodyPr/>
        <a:lstStyle/>
        <a:p>
          <a:endParaRPr lang="en-US"/>
        </a:p>
      </dgm:t>
    </dgm:pt>
    <dgm:pt modelId="{F89434E6-F524-44E8-8302-CD6487DD1113}" type="pres">
      <dgm:prSet presAssocID="{5C5A5F8E-EF70-4436-B974-A3FB75A890A4}" presName="item3" presStyleLbl="node1" presStyleIdx="2" presStyleCnt="3">
        <dgm:presLayoutVars>
          <dgm:bulletEnabled val="1"/>
        </dgm:presLayoutVars>
      </dgm:prSet>
      <dgm:spPr/>
      <dgm:t>
        <a:bodyPr/>
        <a:lstStyle/>
        <a:p>
          <a:endParaRPr lang="en-US"/>
        </a:p>
      </dgm:t>
    </dgm:pt>
    <dgm:pt modelId="{4FD1C105-7A39-4B51-A3E5-E1D8A849ACE2}" type="pres">
      <dgm:prSet presAssocID="{990A6A26-5E13-46E4-958A-F49DF04BB2A8}" presName="funnel" presStyleLbl="trAlignAcc1" presStyleIdx="0" presStyleCnt="1" custLinFactNeighborX="183" custLinFactNeighborY="-893"/>
      <dgm:spPr/>
    </dgm:pt>
  </dgm:ptLst>
  <dgm:cxnLst>
    <dgm:cxn modelId="{31145203-5DDB-442D-A429-FA0DCE2A565F}" srcId="{990A6A26-5E13-46E4-958A-F49DF04BB2A8}" destId="{0C67A141-4500-4601-920A-D894D5954527}" srcOrd="1" destOrd="0" parTransId="{249C2097-084E-4785-A838-A60775131644}" sibTransId="{04326ADC-37D3-4E2F-A238-8187B3B0A68E}"/>
    <dgm:cxn modelId="{7501FB91-31C5-485C-83F0-2D1E8810B1E2}" type="presOf" srcId="{990A6A26-5E13-46E4-958A-F49DF04BB2A8}" destId="{CAE1B377-F80D-4C5A-9B0E-58735FE17C76}" srcOrd="0" destOrd="0" presId="urn:microsoft.com/office/officeart/2005/8/layout/funnel1"/>
    <dgm:cxn modelId="{D9C7E198-171D-41A4-96C2-E835A6B7EBD5}" type="presOf" srcId="{47968043-9005-43FE-9B2A-999AFCBB067F}" destId="{F89434E6-F524-44E8-8302-CD6487DD1113}" srcOrd="0" destOrd="0" presId="urn:microsoft.com/office/officeart/2005/8/layout/funnel1"/>
    <dgm:cxn modelId="{205E6101-DB6E-470D-BC3F-1AB1BBBD4BE1}" srcId="{990A6A26-5E13-46E4-958A-F49DF04BB2A8}" destId="{5C5A5F8E-EF70-4436-B974-A3FB75A890A4}" srcOrd="3" destOrd="0" parTransId="{8A90F3F7-BB7B-4D97-A759-ACD22E96173A}" sibTransId="{1B6988E4-B9A7-420E-BB34-8861F7B7569B}"/>
    <dgm:cxn modelId="{F8702BDA-4D5A-4C51-878B-9A6E6DB589BD}" srcId="{990A6A26-5E13-46E4-958A-F49DF04BB2A8}" destId="{EBAE9F5B-46E3-4933-8750-6425EBA45EA2}" srcOrd="2" destOrd="0" parTransId="{4A7E1482-CEDA-43CA-82DE-638047356C6E}" sibTransId="{853E068F-6B64-44A1-8658-E71BC3CB694F}"/>
    <dgm:cxn modelId="{097CB7AD-274C-4F02-B252-92F0220FD571}" type="presOf" srcId="{EBAE9F5B-46E3-4933-8750-6425EBA45EA2}" destId="{B5BDB089-1C5E-4E97-8DBC-575C835A1780}" srcOrd="0" destOrd="0" presId="urn:microsoft.com/office/officeart/2005/8/layout/funnel1"/>
    <dgm:cxn modelId="{64D59606-F592-482C-A897-6E27EC1033F0}" type="presOf" srcId="{0C67A141-4500-4601-920A-D894D5954527}" destId="{C110B935-6168-4E2F-A131-9FA26D0B35E1}" srcOrd="0" destOrd="0" presId="urn:microsoft.com/office/officeart/2005/8/layout/funnel1"/>
    <dgm:cxn modelId="{BEA2F458-D862-4234-AA02-78F164E5EFF3}" srcId="{990A6A26-5E13-46E4-958A-F49DF04BB2A8}" destId="{47968043-9005-43FE-9B2A-999AFCBB067F}" srcOrd="0" destOrd="0" parTransId="{C3F1E4A6-8E9D-4875-9CA5-3608C09A0542}" sibTransId="{6B213876-2215-4B49-B52E-613F05136C9F}"/>
    <dgm:cxn modelId="{84D6336B-AE6C-45AF-AE75-0F197A46F875}" type="presOf" srcId="{5C5A5F8E-EF70-4436-B974-A3FB75A890A4}" destId="{FDEEB1CE-43F5-43DE-8398-EB966A2AF399}" srcOrd="0" destOrd="0" presId="urn:microsoft.com/office/officeart/2005/8/layout/funnel1"/>
    <dgm:cxn modelId="{4810ECC4-D7BD-46DA-ACCF-4A2401F61FAB}" srcId="{990A6A26-5E13-46E4-958A-F49DF04BB2A8}" destId="{F1B43978-3D3B-4C8D-8C0B-92BC860A8C04}" srcOrd="5" destOrd="0" parTransId="{CA911118-64C9-4D96-B316-F5709559985F}" sibTransId="{6A903961-FB16-4E80-B8DD-82268FCE62DA}"/>
    <dgm:cxn modelId="{D2CC804F-40D9-4097-96C4-9575A66E8FE4}" srcId="{990A6A26-5E13-46E4-958A-F49DF04BB2A8}" destId="{79EAD804-9A61-44BE-9878-22CEE5295AF3}" srcOrd="6" destOrd="0" parTransId="{25933E18-3DD6-4F13-AC9C-7261B35E9C8E}" sibTransId="{970FC74A-F8A6-494D-8932-620FFB98A3A8}"/>
    <dgm:cxn modelId="{467BC197-80EE-46F4-BEDC-F7305229E164}" srcId="{990A6A26-5E13-46E4-958A-F49DF04BB2A8}" destId="{38C5CCFC-D071-4273-9489-5D31E73F5207}" srcOrd="4" destOrd="0" parTransId="{F2B497B7-CB97-4AC5-8964-3F95D6CEC9B8}" sibTransId="{2E4CF9E2-8605-465E-B4EE-B3A09C1E1070}"/>
    <dgm:cxn modelId="{BB07ECB6-AD8C-4E3A-9486-8AB79BDDBB55}" type="presParOf" srcId="{CAE1B377-F80D-4C5A-9B0E-58735FE17C76}" destId="{A1CC986B-D939-44EB-AFB2-297C1EEE9BA9}" srcOrd="0" destOrd="0" presId="urn:microsoft.com/office/officeart/2005/8/layout/funnel1"/>
    <dgm:cxn modelId="{B9EA1BAF-1EB5-433F-B4B9-44EA98378B13}" type="presParOf" srcId="{CAE1B377-F80D-4C5A-9B0E-58735FE17C76}" destId="{E8CBF6F1-8619-4EA2-9773-DC2EB058716D}" srcOrd="1" destOrd="0" presId="urn:microsoft.com/office/officeart/2005/8/layout/funnel1"/>
    <dgm:cxn modelId="{7DB6441C-4A78-46BB-B877-9B8DB20151DE}" type="presParOf" srcId="{CAE1B377-F80D-4C5A-9B0E-58735FE17C76}" destId="{FDEEB1CE-43F5-43DE-8398-EB966A2AF399}" srcOrd="2" destOrd="0" presId="urn:microsoft.com/office/officeart/2005/8/layout/funnel1"/>
    <dgm:cxn modelId="{9D217961-1696-43B4-BCD4-B021FD33D578}" type="presParOf" srcId="{CAE1B377-F80D-4C5A-9B0E-58735FE17C76}" destId="{B5BDB089-1C5E-4E97-8DBC-575C835A1780}" srcOrd="3" destOrd="0" presId="urn:microsoft.com/office/officeart/2005/8/layout/funnel1"/>
    <dgm:cxn modelId="{FA249703-EA6D-454B-8B09-697E36510485}" type="presParOf" srcId="{CAE1B377-F80D-4C5A-9B0E-58735FE17C76}" destId="{C110B935-6168-4E2F-A131-9FA26D0B35E1}" srcOrd="4" destOrd="0" presId="urn:microsoft.com/office/officeart/2005/8/layout/funnel1"/>
    <dgm:cxn modelId="{38F5AC50-5FD6-487B-9371-459A6ED6C408}" type="presParOf" srcId="{CAE1B377-F80D-4C5A-9B0E-58735FE17C76}" destId="{F89434E6-F524-44E8-8302-CD6487DD1113}" srcOrd="5" destOrd="0" presId="urn:microsoft.com/office/officeart/2005/8/layout/funnel1"/>
    <dgm:cxn modelId="{109A85D5-9FB4-45A4-BDA8-24E7DDB8DB3B}" type="presParOf" srcId="{CAE1B377-F80D-4C5A-9B0E-58735FE17C76}" destId="{4FD1C105-7A39-4B51-A3E5-E1D8A849ACE2}" srcOrd="6" destOrd="0" presId="urn:microsoft.com/office/officeart/2005/8/layout/funnel1"/>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124BEA-ECB6-4FF0-862A-304393E232D0}" type="doc">
      <dgm:prSet loTypeId="urn:microsoft.com/office/officeart/2005/8/layout/vList5" loCatId="list" qsTypeId="urn:microsoft.com/office/officeart/2005/8/quickstyle/simple1" qsCatId="simple" csTypeId="urn:microsoft.com/office/officeart/2005/8/colors/accent4_2" csCatId="accent4"/>
      <dgm:spPr/>
      <dgm:t>
        <a:bodyPr/>
        <a:lstStyle/>
        <a:p>
          <a:endParaRPr lang="en-US"/>
        </a:p>
      </dgm:t>
    </dgm:pt>
    <dgm:pt modelId="{FF7EE755-2CBF-43C1-9AAB-D78B4C74880B}">
      <dgm:prSet/>
      <dgm:spPr/>
      <dgm:t>
        <a:bodyPr/>
        <a:lstStyle/>
        <a:p>
          <a:pPr rtl="0"/>
          <a:r>
            <a:rPr lang="en-US" smtClean="0"/>
            <a:t>What the FCRAs regulate</a:t>
          </a:r>
          <a:endParaRPr lang="en-US"/>
        </a:p>
      </dgm:t>
    </dgm:pt>
    <dgm:pt modelId="{B8C5E41D-B213-463A-8B0A-7F28AB44ED1F}" type="parTrans" cxnId="{802FBCD0-0072-48D9-AB9B-A5AB95966B51}">
      <dgm:prSet/>
      <dgm:spPr/>
      <dgm:t>
        <a:bodyPr/>
        <a:lstStyle/>
        <a:p>
          <a:endParaRPr lang="en-US"/>
        </a:p>
      </dgm:t>
    </dgm:pt>
    <dgm:pt modelId="{32F6A21F-86A7-4A61-BA97-F629F675A87E}" type="sibTrans" cxnId="{802FBCD0-0072-48D9-AB9B-A5AB95966B51}">
      <dgm:prSet/>
      <dgm:spPr/>
      <dgm:t>
        <a:bodyPr/>
        <a:lstStyle/>
        <a:p>
          <a:endParaRPr lang="en-US"/>
        </a:p>
      </dgm:t>
    </dgm:pt>
    <dgm:pt modelId="{9804628B-D99D-425F-B7AA-0FBDF0955B48}">
      <dgm:prSet/>
      <dgm:spPr/>
      <dgm:t>
        <a:bodyPr/>
        <a:lstStyle/>
        <a:p>
          <a:pPr rtl="0"/>
          <a:r>
            <a:rPr lang="en-US" i="1" smtClean="0"/>
            <a:t>Who</a:t>
          </a:r>
          <a:r>
            <a:rPr lang="en-US" smtClean="0"/>
            <a:t> may obtain a consumer report</a:t>
          </a:r>
          <a:endParaRPr lang="en-US"/>
        </a:p>
      </dgm:t>
    </dgm:pt>
    <dgm:pt modelId="{700020FA-6B08-4079-9E0B-8A691D9B237F}" type="parTrans" cxnId="{C8CC2529-6E5F-414C-858F-6AB933B3B35A}">
      <dgm:prSet/>
      <dgm:spPr/>
      <dgm:t>
        <a:bodyPr/>
        <a:lstStyle/>
        <a:p>
          <a:endParaRPr lang="en-US"/>
        </a:p>
      </dgm:t>
    </dgm:pt>
    <dgm:pt modelId="{2821E0E9-9DFB-4651-8332-18DE3C0C4B9A}" type="sibTrans" cxnId="{C8CC2529-6E5F-414C-858F-6AB933B3B35A}">
      <dgm:prSet/>
      <dgm:spPr/>
      <dgm:t>
        <a:bodyPr/>
        <a:lstStyle/>
        <a:p>
          <a:endParaRPr lang="en-US"/>
        </a:p>
      </dgm:t>
    </dgm:pt>
    <dgm:pt modelId="{77D3EEEE-FFC4-48C6-86E1-F58F371E60A5}">
      <dgm:prSet/>
      <dgm:spPr/>
      <dgm:t>
        <a:bodyPr/>
        <a:lstStyle/>
        <a:p>
          <a:pPr rtl="0"/>
          <a:r>
            <a:rPr lang="en-US" i="1" smtClean="0"/>
            <a:t>When</a:t>
          </a:r>
          <a:r>
            <a:rPr lang="en-US" smtClean="0"/>
            <a:t> a consumer report may be procured</a:t>
          </a:r>
          <a:endParaRPr lang="en-US"/>
        </a:p>
      </dgm:t>
    </dgm:pt>
    <dgm:pt modelId="{3884D689-8313-411C-A6B5-5A4FA297B2CC}" type="parTrans" cxnId="{5B27FD89-7CC1-4D3B-8736-79069FB13742}">
      <dgm:prSet/>
      <dgm:spPr/>
      <dgm:t>
        <a:bodyPr/>
        <a:lstStyle/>
        <a:p>
          <a:endParaRPr lang="en-US"/>
        </a:p>
      </dgm:t>
    </dgm:pt>
    <dgm:pt modelId="{5B2C4E9E-6035-4423-BA98-697DD04F78B5}" type="sibTrans" cxnId="{5B27FD89-7CC1-4D3B-8736-79069FB13742}">
      <dgm:prSet/>
      <dgm:spPr/>
      <dgm:t>
        <a:bodyPr/>
        <a:lstStyle/>
        <a:p>
          <a:endParaRPr lang="en-US"/>
        </a:p>
      </dgm:t>
    </dgm:pt>
    <dgm:pt modelId="{7AF6D0EE-8C2F-49C6-8D1C-CF088E525709}">
      <dgm:prSet/>
      <dgm:spPr/>
      <dgm:t>
        <a:bodyPr/>
        <a:lstStyle/>
        <a:p>
          <a:pPr rtl="0"/>
          <a:r>
            <a:rPr lang="en-US" smtClean="0"/>
            <a:t>What consumer report may </a:t>
          </a:r>
          <a:r>
            <a:rPr lang="en-US" i="1" smtClean="0"/>
            <a:t>contain</a:t>
          </a:r>
          <a:endParaRPr lang="en-US"/>
        </a:p>
      </dgm:t>
    </dgm:pt>
    <dgm:pt modelId="{9B710BDD-099F-4F27-97E1-CAD8DE800468}" type="parTrans" cxnId="{1FC8DBB8-FE27-4731-9EC5-8EA713A8169B}">
      <dgm:prSet/>
      <dgm:spPr/>
      <dgm:t>
        <a:bodyPr/>
        <a:lstStyle/>
        <a:p>
          <a:endParaRPr lang="en-US"/>
        </a:p>
      </dgm:t>
    </dgm:pt>
    <dgm:pt modelId="{5E918D38-384F-4237-A47E-AC58FB58CEF3}" type="sibTrans" cxnId="{1FC8DBB8-FE27-4731-9EC5-8EA713A8169B}">
      <dgm:prSet/>
      <dgm:spPr/>
      <dgm:t>
        <a:bodyPr/>
        <a:lstStyle/>
        <a:p>
          <a:endParaRPr lang="en-US"/>
        </a:p>
      </dgm:t>
    </dgm:pt>
    <dgm:pt modelId="{8BF62B3D-01A8-4CED-9516-BEF702197BB0}">
      <dgm:prSet/>
      <dgm:spPr/>
      <dgm:t>
        <a:bodyPr/>
        <a:lstStyle/>
        <a:p>
          <a:pPr rtl="0"/>
          <a:r>
            <a:rPr lang="en-US" smtClean="0"/>
            <a:t>How CRAs must prepare consumer reports</a:t>
          </a:r>
          <a:endParaRPr lang="en-US"/>
        </a:p>
      </dgm:t>
    </dgm:pt>
    <dgm:pt modelId="{649B11E6-1BCF-4701-85C2-1ABFA992CD84}" type="parTrans" cxnId="{1A8C76EE-29FB-4A3A-B963-FB502942D732}">
      <dgm:prSet/>
      <dgm:spPr/>
      <dgm:t>
        <a:bodyPr/>
        <a:lstStyle/>
        <a:p>
          <a:endParaRPr lang="en-US"/>
        </a:p>
      </dgm:t>
    </dgm:pt>
    <dgm:pt modelId="{B549CAE2-80C0-4656-A675-21401A1E44F6}" type="sibTrans" cxnId="{1A8C76EE-29FB-4A3A-B963-FB502942D732}">
      <dgm:prSet/>
      <dgm:spPr/>
      <dgm:t>
        <a:bodyPr/>
        <a:lstStyle/>
        <a:p>
          <a:endParaRPr lang="en-US"/>
        </a:p>
      </dgm:t>
    </dgm:pt>
    <dgm:pt modelId="{ED06C151-D549-40A7-A32D-D32415AF977F}" type="pres">
      <dgm:prSet presAssocID="{15124BEA-ECB6-4FF0-862A-304393E232D0}" presName="Name0" presStyleCnt="0">
        <dgm:presLayoutVars>
          <dgm:dir/>
          <dgm:animLvl val="lvl"/>
          <dgm:resizeHandles val="exact"/>
        </dgm:presLayoutVars>
      </dgm:prSet>
      <dgm:spPr/>
      <dgm:t>
        <a:bodyPr/>
        <a:lstStyle/>
        <a:p>
          <a:endParaRPr lang="en-US"/>
        </a:p>
      </dgm:t>
    </dgm:pt>
    <dgm:pt modelId="{F292B212-5DDF-401C-92E2-2FDA3364AB7A}" type="pres">
      <dgm:prSet presAssocID="{FF7EE755-2CBF-43C1-9AAB-D78B4C74880B}" presName="linNode" presStyleCnt="0"/>
      <dgm:spPr/>
    </dgm:pt>
    <dgm:pt modelId="{E5564F2A-85A8-4536-A220-1203CA0D99E9}" type="pres">
      <dgm:prSet presAssocID="{FF7EE755-2CBF-43C1-9AAB-D78B4C74880B}" presName="parentText" presStyleLbl="node1" presStyleIdx="0" presStyleCnt="1">
        <dgm:presLayoutVars>
          <dgm:chMax val="1"/>
          <dgm:bulletEnabled val="1"/>
        </dgm:presLayoutVars>
      </dgm:prSet>
      <dgm:spPr/>
      <dgm:t>
        <a:bodyPr/>
        <a:lstStyle/>
        <a:p>
          <a:endParaRPr lang="en-US"/>
        </a:p>
      </dgm:t>
    </dgm:pt>
    <dgm:pt modelId="{071B5B89-089E-4B98-AB15-FC6AD33ADDA6}" type="pres">
      <dgm:prSet presAssocID="{FF7EE755-2CBF-43C1-9AAB-D78B4C74880B}" presName="descendantText" presStyleLbl="alignAccFollowNode1" presStyleIdx="0" presStyleCnt="1">
        <dgm:presLayoutVars>
          <dgm:bulletEnabled val="1"/>
        </dgm:presLayoutVars>
      </dgm:prSet>
      <dgm:spPr/>
      <dgm:t>
        <a:bodyPr/>
        <a:lstStyle/>
        <a:p>
          <a:endParaRPr lang="en-US"/>
        </a:p>
      </dgm:t>
    </dgm:pt>
  </dgm:ptLst>
  <dgm:cxnLst>
    <dgm:cxn modelId="{30BE20A6-0423-4E20-9224-33BBB59B85D7}" type="presOf" srcId="{7AF6D0EE-8C2F-49C6-8D1C-CF088E525709}" destId="{071B5B89-089E-4B98-AB15-FC6AD33ADDA6}" srcOrd="0" destOrd="2" presId="urn:microsoft.com/office/officeart/2005/8/layout/vList5"/>
    <dgm:cxn modelId="{E79131D4-3B2E-4FE8-A171-F765210F161B}" type="presOf" srcId="{77D3EEEE-FFC4-48C6-86E1-F58F371E60A5}" destId="{071B5B89-089E-4B98-AB15-FC6AD33ADDA6}" srcOrd="0" destOrd="1" presId="urn:microsoft.com/office/officeart/2005/8/layout/vList5"/>
    <dgm:cxn modelId="{6FF29E9C-865F-48B2-B399-C5ED8E43146D}" type="presOf" srcId="{FF7EE755-2CBF-43C1-9AAB-D78B4C74880B}" destId="{E5564F2A-85A8-4536-A220-1203CA0D99E9}" srcOrd="0" destOrd="0" presId="urn:microsoft.com/office/officeart/2005/8/layout/vList5"/>
    <dgm:cxn modelId="{1FC8DBB8-FE27-4731-9EC5-8EA713A8169B}" srcId="{FF7EE755-2CBF-43C1-9AAB-D78B4C74880B}" destId="{7AF6D0EE-8C2F-49C6-8D1C-CF088E525709}" srcOrd="2" destOrd="0" parTransId="{9B710BDD-099F-4F27-97E1-CAD8DE800468}" sibTransId="{5E918D38-384F-4237-A47E-AC58FB58CEF3}"/>
    <dgm:cxn modelId="{C06BC296-F7FD-43F0-AC3C-78EEAE8380CD}" type="presOf" srcId="{15124BEA-ECB6-4FF0-862A-304393E232D0}" destId="{ED06C151-D549-40A7-A32D-D32415AF977F}" srcOrd="0" destOrd="0" presId="urn:microsoft.com/office/officeart/2005/8/layout/vList5"/>
    <dgm:cxn modelId="{1A8C76EE-29FB-4A3A-B963-FB502942D732}" srcId="{FF7EE755-2CBF-43C1-9AAB-D78B4C74880B}" destId="{8BF62B3D-01A8-4CED-9516-BEF702197BB0}" srcOrd="3" destOrd="0" parTransId="{649B11E6-1BCF-4701-85C2-1ABFA992CD84}" sibTransId="{B549CAE2-80C0-4656-A675-21401A1E44F6}"/>
    <dgm:cxn modelId="{495CA62A-3CC3-4D83-89A9-57DC856B3C00}" type="presOf" srcId="{9804628B-D99D-425F-B7AA-0FBDF0955B48}" destId="{071B5B89-089E-4B98-AB15-FC6AD33ADDA6}" srcOrd="0" destOrd="0" presId="urn:microsoft.com/office/officeart/2005/8/layout/vList5"/>
    <dgm:cxn modelId="{5B27FD89-7CC1-4D3B-8736-79069FB13742}" srcId="{FF7EE755-2CBF-43C1-9AAB-D78B4C74880B}" destId="{77D3EEEE-FFC4-48C6-86E1-F58F371E60A5}" srcOrd="1" destOrd="0" parTransId="{3884D689-8313-411C-A6B5-5A4FA297B2CC}" sibTransId="{5B2C4E9E-6035-4423-BA98-697DD04F78B5}"/>
    <dgm:cxn modelId="{802FBCD0-0072-48D9-AB9B-A5AB95966B51}" srcId="{15124BEA-ECB6-4FF0-862A-304393E232D0}" destId="{FF7EE755-2CBF-43C1-9AAB-D78B4C74880B}" srcOrd="0" destOrd="0" parTransId="{B8C5E41D-B213-463A-8B0A-7F28AB44ED1F}" sibTransId="{32F6A21F-86A7-4A61-BA97-F629F675A87E}"/>
    <dgm:cxn modelId="{C8CC2529-6E5F-414C-858F-6AB933B3B35A}" srcId="{FF7EE755-2CBF-43C1-9AAB-D78B4C74880B}" destId="{9804628B-D99D-425F-B7AA-0FBDF0955B48}" srcOrd="0" destOrd="0" parTransId="{700020FA-6B08-4079-9E0B-8A691D9B237F}" sibTransId="{2821E0E9-9DFB-4651-8332-18DE3C0C4B9A}"/>
    <dgm:cxn modelId="{8C7DE830-EC54-431A-9C71-098DD4A01F38}" type="presOf" srcId="{8BF62B3D-01A8-4CED-9516-BEF702197BB0}" destId="{071B5B89-089E-4B98-AB15-FC6AD33ADDA6}" srcOrd="0" destOrd="3" presId="urn:microsoft.com/office/officeart/2005/8/layout/vList5"/>
    <dgm:cxn modelId="{17B8AFBB-9009-4541-BB19-FE2C3EA6D544}" type="presParOf" srcId="{ED06C151-D549-40A7-A32D-D32415AF977F}" destId="{F292B212-5DDF-401C-92E2-2FDA3364AB7A}" srcOrd="0" destOrd="0" presId="urn:microsoft.com/office/officeart/2005/8/layout/vList5"/>
    <dgm:cxn modelId="{69DE1B96-9BAF-4B99-ADCD-81BE49C4A39C}" type="presParOf" srcId="{F292B212-5DDF-401C-92E2-2FDA3364AB7A}" destId="{E5564F2A-85A8-4536-A220-1203CA0D99E9}" srcOrd="0" destOrd="0" presId="urn:microsoft.com/office/officeart/2005/8/layout/vList5"/>
    <dgm:cxn modelId="{20BE0527-B913-4AE4-9F01-B77DA7EE0CDD}" type="presParOf" srcId="{F292B212-5DDF-401C-92E2-2FDA3364AB7A}" destId="{071B5B89-089E-4B98-AB15-FC6AD33ADD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74F85-B19F-471B-8211-E9848534786F}">
      <dsp:nvSpPr>
        <dsp:cNvPr id="0" name=""/>
        <dsp:cNvSpPr/>
      </dsp:nvSpPr>
      <dsp:spPr>
        <a:xfrm>
          <a:off x="0" y="0"/>
          <a:ext cx="4835525" cy="483552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BE268-52F2-4EAC-95B0-6CE75BEC787B}">
      <dsp:nvSpPr>
        <dsp:cNvPr id="0" name=""/>
        <dsp:cNvSpPr/>
      </dsp:nvSpPr>
      <dsp:spPr>
        <a:xfrm>
          <a:off x="2417762" y="0"/>
          <a:ext cx="6269037" cy="48355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i="1" kern="1200" dirty="0" smtClean="0"/>
            <a:t>“[A]</a:t>
          </a:r>
          <a:r>
            <a:rPr lang="en-US" sz="2500" i="1" kern="1200" dirty="0" err="1" smtClean="0"/>
            <a:t>ny</a:t>
          </a:r>
          <a:r>
            <a:rPr lang="en-US" sz="2500" i="1" kern="1200" dirty="0" smtClean="0"/>
            <a:t> written, oral, or other communication of any information by a consumer reporting agency bearing on a consumer’s credit worthiness, credit standing, credit capacity, character, general reputation, personal characteristics, or mode of living which is used or expected to be used or collected in whole or in part for the purpose of serving as a factor in establishing the consumer’s eligibility for— (A) credit or insurance to be used primarily for personal, family, or household purposes; (B) employment purposes; or (C) any other purpose authorized under [15 USC] 1681b.”</a:t>
          </a:r>
          <a:endParaRPr lang="en-US" sz="2500" kern="1200" dirty="0"/>
        </a:p>
      </dsp:txBody>
      <dsp:txXfrm>
        <a:off x="2417762" y="0"/>
        <a:ext cx="6269037" cy="48355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A5A94-858B-467D-B4FE-76D97AA9594F}">
      <dsp:nvSpPr>
        <dsp:cNvPr id="0" name=""/>
        <dsp:cNvSpPr/>
      </dsp:nvSpPr>
      <dsp:spPr>
        <a:xfrm>
          <a:off x="0" y="2451"/>
          <a:ext cx="8229600"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t>Consumer Report: </a:t>
          </a:r>
          <a:r>
            <a:rPr lang="en-US" sz="3600" b="1" kern="1200" dirty="0" err="1" smtClean="0"/>
            <a:t>Redux</a:t>
          </a:r>
          <a:endParaRPr lang="en-US" sz="3600" kern="1200" dirty="0"/>
        </a:p>
      </dsp:txBody>
      <dsp:txXfrm>
        <a:off x="42151" y="44602"/>
        <a:ext cx="8145298" cy="7791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97C72-94C6-4F4E-BE49-1CFA9A915DBF}">
      <dsp:nvSpPr>
        <dsp:cNvPr id="0" name=""/>
        <dsp:cNvSpPr/>
      </dsp:nvSpPr>
      <dsp:spPr>
        <a:xfrm>
          <a:off x="0" y="57749"/>
          <a:ext cx="8229600" cy="6236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smtClean="0"/>
            <a:t>Any written, oral, or other communication</a:t>
          </a:r>
          <a:endParaRPr lang="en-US" sz="2600" b="1" kern="1200" dirty="0"/>
        </a:p>
      </dsp:txBody>
      <dsp:txXfrm>
        <a:off x="30442" y="88191"/>
        <a:ext cx="8168716" cy="562726"/>
      </dsp:txXfrm>
    </dsp:sp>
    <dsp:sp modelId="{FEE895FC-9A4E-48FD-8207-F9AB8CE44524}">
      <dsp:nvSpPr>
        <dsp:cNvPr id="0" name=""/>
        <dsp:cNvSpPr/>
      </dsp:nvSpPr>
      <dsp:spPr>
        <a:xfrm>
          <a:off x="0" y="756239"/>
          <a:ext cx="8229600" cy="62361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smtClean="0"/>
            <a:t>By a consumer reporting agency</a:t>
          </a:r>
          <a:endParaRPr lang="en-US" sz="2600" b="1" kern="1200" dirty="0"/>
        </a:p>
      </dsp:txBody>
      <dsp:txXfrm>
        <a:off x="30442" y="786681"/>
        <a:ext cx="8168716" cy="562726"/>
      </dsp:txXfrm>
    </dsp:sp>
    <dsp:sp modelId="{DCD501DC-4665-4AD5-9A9C-14DC5F07F91C}">
      <dsp:nvSpPr>
        <dsp:cNvPr id="0" name=""/>
        <dsp:cNvSpPr/>
      </dsp:nvSpPr>
      <dsp:spPr>
        <a:xfrm>
          <a:off x="0" y="1454729"/>
          <a:ext cx="8229600" cy="62361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smtClean="0"/>
            <a:t>Of any information bearing on a consumer’s:</a:t>
          </a:r>
          <a:endParaRPr lang="en-US" sz="2600" b="1" kern="1200" dirty="0"/>
        </a:p>
      </dsp:txBody>
      <dsp:txXfrm>
        <a:off x="30442" y="1485171"/>
        <a:ext cx="8168716" cy="562726"/>
      </dsp:txXfrm>
    </dsp:sp>
    <dsp:sp modelId="{6958B926-AA06-43EF-A6C2-A5E529780E64}">
      <dsp:nvSpPr>
        <dsp:cNvPr id="0" name=""/>
        <dsp:cNvSpPr/>
      </dsp:nvSpPr>
      <dsp:spPr>
        <a:xfrm>
          <a:off x="0" y="2078340"/>
          <a:ext cx="82296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i="1" kern="1200" smtClean="0"/>
            <a:t>Credit worthiness, standing, capacity,</a:t>
          </a:r>
          <a:endParaRPr lang="en-US" sz="2000" kern="1200"/>
        </a:p>
        <a:p>
          <a:pPr marL="228600" lvl="1" indent="-228600" algn="l" defTabSz="889000" rtl="0">
            <a:lnSpc>
              <a:spcPct val="90000"/>
            </a:lnSpc>
            <a:spcBef>
              <a:spcPct val="0"/>
            </a:spcBef>
            <a:spcAft>
              <a:spcPct val="20000"/>
            </a:spcAft>
            <a:buChar char="••"/>
          </a:pPr>
          <a:r>
            <a:rPr lang="en-US" sz="2000" i="1" kern="1200" smtClean="0"/>
            <a:t>Character, reputation, characteristics, mode of living</a:t>
          </a:r>
          <a:endParaRPr lang="en-US" sz="2000" kern="1200"/>
        </a:p>
      </dsp:txBody>
      <dsp:txXfrm>
        <a:off x="0" y="2078340"/>
        <a:ext cx="8229600" cy="699660"/>
      </dsp:txXfrm>
    </dsp:sp>
    <dsp:sp modelId="{65801217-AD6E-4B6E-9EEF-D7EC3C3E545D}">
      <dsp:nvSpPr>
        <dsp:cNvPr id="0" name=""/>
        <dsp:cNvSpPr/>
      </dsp:nvSpPr>
      <dsp:spPr>
        <a:xfrm>
          <a:off x="0" y="2819402"/>
          <a:ext cx="8229600" cy="62361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smtClean="0"/>
            <a:t>Used or collected, wholly or partly, as factor for: </a:t>
          </a:r>
          <a:endParaRPr lang="en-US" sz="2600" b="1" kern="1200" dirty="0"/>
        </a:p>
      </dsp:txBody>
      <dsp:txXfrm>
        <a:off x="30442" y="2849844"/>
        <a:ext cx="8168716" cy="562726"/>
      </dsp:txXfrm>
    </dsp:sp>
    <dsp:sp modelId="{D00212C5-BA4C-4118-93B4-7609B242F7A3}">
      <dsp:nvSpPr>
        <dsp:cNvPr id="0" name=""/>
        <dsp:cNvSpPr/>
      </dsp:nvSpPr>
      <dsp:spPr>
        <a:xfrm>
          <a:off x="0" y="3401610"/>
          <a:ext cx="8229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i="1" kern="1200" dirty="0" smtClean="0"/>
            <a:t>Consumer credit, insurance, housing, employment</a:t>
          </a:r>
          <a:endParaRPr lang="en-US" sz="2000" kern="1200" dirty="0"/>
        </a:p>
        <a:p>
          <a:pPr marL="228600" lvl="1" indent="-228600" algn="l" defTabSz="889000" rtl="0">
            <a:lnSpc>
              <a:spcPct val="90000"/>
            </a:lnSpc>
            <a:spcBef>
              <a:spcPct val="0"/>
            </a:spcBef>
            <a:spcAft>
              <a:spcPct val="20000"/>
            </a:spcAft>
            <a:buChar char="••"/>
          </a:pPr>
          <a:r>
            <a:rPr lang="en-US" sz="2000" i="1" kern="1200" smtClean="0"/>
            <a:t>License or other government benefit</a:t>
          </a:r>
          <a:endParaRPr lang="en-US" sz="2000" kern="1200"/>
        </a:p>
        <a:p>
          <a:pPr marL="228600" lvl="1" indent="-228600" algn="l" defTabSz="889000" rtl="0">
            <a:lnSpc>
              <a:spcPct val="90000"/>
            </a:lnSpc>
            <a:spcBef>
              <a:spcPct val="0"/>
            </a:spcBef>
            <a:spcAft>
              <a:spcPct val="20000"/>
            </a:spcAft>
            <a:buChar char="••"/>
          </a:pPr>
          <a:r>
            <a:rPr lang="en-US" sz="2000" i="1" kern="1200" smtClean="0"/>
            <a:t>Other legitimate business need:</a:t>
          </a:r>
          <a:endParaRPr lang="en-US" sz="2000" kern="1200"/>
        </a:p>
        <a:p>
          <a:pPr marL="457200" lvl="2" indent="-228600" algn="l" defTabSz="889000" rtl="0">
            <a:lnSpc>
              <a:spcPct val="90000"/>
            </a:lnSpc>
            <a:spcBef>
              <a:spcPct val="0"/>
            </a:spcBef>
            <a:spcAft>
              <a:spcPct val="20000"/>
            </a:spcAft>
            <a:buChar char="••"/>
          </a:pPr>
          <a:r>
            <a:rPr lang="en-US" sz="2000" i="1" kern="1200" dirty="0" smtClean="0"/>
            <a:t>Transaction initiated by consumer; or</a:t>
          </a:r>
          <a:endParaRPr lang="en-US" sz="2000" kern="1200" dirty="0"/>
        </a:p>
        <a:p>
          <a:pPr marL="457200" lvl="2" indent="-228600" algn="l" defTabSz="889000" rtl="0">
            <a:lnSpc>
              <a:spcPct val="90000"/>
            </a:lnSpc>
            <a:spcBef>
              <a:spcPct val="0"/>
            </a:spcBef>
            <a:spcAft>
              <a:spcPct val="20000"/>
            </a:spcAft>
            <a:buChar char="••"/>
          </a:pPr>
          <a:r>
            <a:rPr lang="en-US" sz="2000" i="1" kern="1200" dirty="0" smtClean="0"/>
            <a:t>In connection with existing account</a:t>
          </a:r>
          <a:endParaRPr lang="en-US" sz="2000" kern="1200" dirty="0"/>
        </a:p>
      </dsp:txBody>
      <dsp:txXfrm>
        <a:off x="0" y="3401610"/>
        <a:ext cx="8229600" cy="172224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CD1AD-AD72-4F78-9E10-2DAE319AF4EC}">
      <dsp:nvSpPr>
        <dsp:cNvPr id="0" name=""/>
        <dsp:cNvSpPr/>
      </dsp:nvSpPr>
      <dsp:spPr>
        <a:xfrm>
          <a:off x="0" y="61611"/>
          <a:ext cx="8229600" cy="821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kern="1200" dirty="0" smtClean="0"/>
            <a:t>Consumer Reports:</a:t>
          </a:r>
          <a:r>
            <a:rPr lang="en-US" sz="3400" kern="1200" dirty="0" smtClean="0"/>
            <a:t> </a:t>
          </a:r>
          <a:r>
            <a:rPr lang="en-US" sz="3400" b="1" i="1" kern="1200" dirty="0" smtClean="0"/>
            <a:t>Exclusions </a:t>
          </a:r>
          <a:r>
            <a:rPr lang="en-US" sz="2000" b="1" i="1" kern="1200" dirty="0" smtClean="0"/>
            <a:t>(</a:t>
          </a:r>
          <a:r>
            <a:rPr lang="en-US" sz="2000" kern="1200" dirty="0" smtClean="0"/>
            <a:t>RCW 19.182.010(4)(b)) </a:t>
          </a:r>
          <a:endParaRPr lang="en-US" sz="2000" kern="1200" dirty="0"/>
        </a:p>
      </dsp:txBody>
      <dsp:txXfrm>
        <a:off x="40094" y="101705"/>
        <a:ext cx="8149412" cy="741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6B9A8-5669-49DF-B8D2-B1739198752F}">
      <dsp:nvSpPr>
        <dsp:cNvPr id="0" name=""/>
        <dsp:cNvSpPr/>
      </dsp:nvSpPr>
      <dsp:spPr>
        <a:xfrm>
          <a:off x="0" y="338940"/>
          <a:ext cx="8229600" cy="7558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Report solely concerning transactions or experiences between the consumer and the person making the report</a:t>
          </a:r>
          <a:endParaRPr lang="en-US" sz="1900" b="1" kern="1200" dirty="0"/>
        </a:p>
      </dsp:txBody>
      <dsp:txXfrm>
        <a:off x="36896" y="375836"/>
        <a:ext cx="8155808" cy="682028"/>
      </dsp:txXfrm>
    </dsp:sp>
    <dsp:sp modelId="{5AB9E9F9-9A82-4655-BD54-B8DAD72DAE80}">
      <dsp:nvSpPr>
        <dsp:cNvPr id="0" name=""/>
        <dsp:cNvSpPr/>
      </dsp:nvSpPr>
      <dsp:spPr>
        <a:xfrm>
          <a:off x="0" y="1149480"/>
          <a:ext cx="8229600" cy="75582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A report by a credit card (or similar device) issuer approving or authorizing a specific extension of credit</a:t>
          </a:r>
          <a:endParaRPr lang="en-US" sz="1900" b="1" kern="1200" dirty="0"/>
        </a:p>
      </dsp:txBody>
      <dsp:txXfrm>
        <a:off x="36896" y="1186376"/>
        <a:ext cx="8155808" cy="682028"/>
      </dsp:txXfrm>
    </dsp:sp>
    <dsp:sp modelId="{8ECE7EF3-00A9-48E4-A082-6C8381E8FE11}">
      <dsp:nvSpPr>
        <dsp:cNvPr id="0" name=""/>
        <dsp:cNvSpPr/>
      </dsp:nvSpPr>
      <dsp:spPr>
        <a:xfrm>
          <a:off x="0" y="1960020"/>
          <a:ext cx="8229600" cy="75582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A report to a third party, who requested a specific extension of credit directly to a consumer, whether or not to extend the credit, if consumer is informed</a:t>
          </a:r>
          <a:endParaRPr lang="en-US" sz="1900" b="1" kern="1200" dirty="0"/>
        </a:p>
      </dsp:txBody>
      <dsp:txXfrm>
        <a:off x="36896" y="1996916"/>
        <a:ext cx="8155808" cy="682028"/>
      </dsp:txXfrm>
    </dsp:sp>
    <dsp:sp modelId="{DEAF4A10-60F1-445C-ABFF-58B9280B6E47}">
      <dsp:nvSpPr>
        <dsp:cNvPr id="0" name=""/>
        <dsp:cNvSpPr/>
      </dsp:nvSpPr>
      <dsp:spPr>
        <a:xfrm>
          <a:off x="0" y="2770560"/>
          <a:ext cx="8229600" cy="755820"/>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A list compiled by a CRA for a client to use in direct marketing of goods or services (but not offers of credit)</a:t>
          </a:r>
          <a:endParaRPr lang="en-US" sz="1900" b="1" kern="1200" dirty="0"/>
        </a:p>
      </dsp:txBody>
      <dsp:txXfrm>
        <a:off x="36896" y="2807456"/>
        <a:ext cx="8155808" cy="682028"/>
      </dsp:txXfrm>
    </dsp:sp>
    <dsp:sp modelId="{9BE34777-A0EA-4337-8A00-BCD7151EA365}">
      <dsp:nvSpPr>
        <dsp:cNvPr id="0" name=""/>
        <dsp:cNvSpPr/>
      </dsp:nvSpPr>
      <dsp:spPr>
        <a:xfrm>
          <a:off x="0" y="3581100"/>
          <a:ext cx="8229600" cy="755820"/>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A report solely conveying a decision whether to guarantee a check in response to a third party’s request </a:t>
          </a:r>
          <a:endParaRPr lang="en-US" sz="1900" b="1" kern="1200" dirty="0"/>
        </a:p>
      </dsp:txBody>
      <dsp:txXfrm>
        <a:off x="36896" y="3617996"/>
        <a:ext cx="8155808" cy="682028"/>
      </dsp:txXfrm>
    </dsp:sp>
    <dsp:sp modelId="{DFDF5B77-89A7-472C-8169-96A0F963D339}">
      <dsp:nvSpPr>
        <dsp:cNvPr id="0" name=""/>
        <dsp:cNvSpPr/>
      </dsp:nvSpPr>
      <dsp:spPr>
        <a:xfrm>
          <a:off x="0" y="4391640"/>
          <a:ext cx="8229600" cy="75582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A report furnished in connection with commercial credit</a:t>
          </a:r>
          <a:endParaRPr lang="en-US" sz="1900" b="1" kern="1200" dirty="0"/>
        </a:p>
      </dsp:txBody>
      <dsp:txXfrm>
        <a:off x="36896" y="4428536"/>
        <a:ext cx="8155808" cy="682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EE20B-373B-4BD5-84AE-8BC40B4493A3}">
      <dsp:nvSpPr>
        <dsp:cNvPr id="0" name=""/>
        <dsp:cNvSpPr/>
      </dsp:nvSpPr>
      <dsp:spPr>
        <a:xfrm>
          <a:off x="0" y="10941"/>
          <a:ext cx="8534400" cy="11512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dirty="0" smtClean="0"/>
            <a:t>Common Consumer Reports</a:t>
          </a:r>
          <a:endParaRPr lang="en-US" sz="4800" kern="1200" dirty="0"/>
        </a:p>
      </dsp:txBody>
      <dsp:txXfrm>
        <a:off x="56201" y="67142"/>
        <a:ext cx="8421998" cy="10388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00533-0B34-4BF2-8F5E-A46426126741}">
      <dsp:nvSpPr>
        <dsp:cNvPr id="0" name=""/>
        <dsp:cNvSpPr/>
      </dsp:nvSpPr>
      <dsp:spPr>
        <a:xfrm>
          <a:off x="0" y="28604"/>
          <a:ext cx="8458200" cy="6955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Financial credit reports</a:t>
          </a:r>
          <a:endParaRPr lang="en-US" sz="2900" b="1" kern="1200" dirty="0"/>
        </a:p>
      </dsp:txBody>
      <dsp:txXfrm>
        <a:off x="33955" y="62559"/>
        <a:ext cx="8390290" cy="627655"/>
      </dsp:txXfrm>
    </dsp:sp>
    <dsp:sp modelId="{48C6A766-200E-469B-8AD4-05556BEBBEE6}">
      <dsp:nvSpPr>
        <dsp:cNvPr id="0" name=""/>
        <dsp:cNvSpPr/>
      </dsp:nvSpPr>
      <dsp:spPr>
        <a:xfrm>
          <a:off x="0" y="807689"/>
          <a:ext cx="8458200" cy="695565"/>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Criminal background checks</a:t>
          </a:r>
          <a:endParaRPr lang="en-US" sz="2900" b="1" kern="1200" dirty="0"/>
        </a:p>
      </dsp:txBody>
      <dsp:txXfrm>
        <a:off x="33955" y="841644"/>
        <a:ext cx="8390290" cy="627655"/>
      </dsp:txXfrm>
    </dsp:sp>
    <dsp:sp modelId="{59E14484-0816-4BC1-98AE-600157012852}">
      <dsp:nvSpPr>
        <dsp:cNvPr id="0" name=""/>
        <dsp:cNvSpPr/>
      </dsp:nvSpPr>
      <dsp:spPr>
        <a:xfrm>
          <a:off x="0" y="1586774"/>
          <a:ext cx="8458200" cy="695565"/>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Landlord/Employment verification</a:t>
          </a:r>
          <a:endParaRPr lang="en-US" sz="2900" b="1" kern="1200" dirty="0"/>
        </a:p>
      </dsp:txBody>
      <dsp:txXfrm>
        <a:off x="33955" y="1620729"/>
        <a:ext cx="8390290" cy="627655"/>
      </dsp:txXfrm>
    </dsp:sp>
    <dsp:sp modelId="{2C7C126A-1E43-40CD-BBAF-2F6C86CC9D0D}">
      <dsp:nvSpPr>
        <dsp:cNvPr id="0" name=""/>
        <dsp:cNvSpPr/>
      </dsp:nvSpPr>
      <dsp:spPr>
        <a:xfrm>
          <a:off x="0" y="2365860"/>
          <a:ext cx="8458200" cy="695565"/>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Reference interviews</a:t>
          </a:r>
          <a:endParaRPr lang="en-US" sz="2900" b="1" kern="1200" dirty="0"/>
        </a:p>
      </dsp:txBody>
      <dsp:txXfrm>
        <a:off x="33955" y="2399815"/>
        <a:ext cx="8390290" cy="627655"/>
      </dsp:txXfrm>
    </dsp:sp>
    <dsp:sp modelId="{9142C2FA-9E39-4A8B-BFA3-90FBA04193EF}">
      <dsp:nvSpPr>
        <dsp:cNvPr id="0" name=""/>
        <dsp:cNvSpPr/>
      </dsp:nvSpPr>
      <dsp:spPr>
        <a:xfrm>
          <a:off x="0" y="3144945"/>
          <a:ext cx="8458200" cy="695565"/>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Banking/checking account reports</a:t>
          </a:r>
          <a:endParaRPr lang="en-US" sz="2900" b="1" kern="1200" dirty="0"/>
        </a:p>
      </dsp:txBody>
      <dsp:txXfrm>
        <a:off x="33955" y="3178900"/>
        <a:ext cx="8390290" cy="627655"/>
      </dsp:txXfrm>
    </dsp:sp>
    <dsp:sp modelId="{EB76933E-3F5C-442D-9EE6-EF7B593E6401}">
      <dsp:nvSpPr>
        <dsp:cNvPr id="0" name=""/>
        <dsp:cNvSpPr/>
      </dsp:nvSpPr>
      <dsp:spPr>
        <a:xfrm>
          <a:off x="0" y="3920066"/>
          <a:ext cx="8458200" cy="69556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Professional licensing reports</a:t>
          </a:r>
          <a:endParaRPr lang="en-US" sz="2900" b="1" kern="1200" dirty="0"/>
        </a:p>
      </dsp:txBody>
      <dsp:txXfrm>
        <a:off x="33955" y="3954021"/>
        <a:ext cx="8390290" cy="627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C986B-D939-44EB-AFB2-297C1EEE9BA9}">
      <dsp:nvSpPr>
        <dsp:cNvPr id="0" name=""/>
        <dsp:cNvSpPr/>
      </dsp:nvSpPr>
      <dsp:spPr>
        <a:xfrm>
          <a:off x="1711356" y="321945"/>
          <a:ext cx="4792027" cy="1664208"/>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BF6F1-8619-4EA2-9773-DC2EB058716D}">
      <dsp:nvSpPr>
        <dsp:cNvPr id="0" name=""/>
        <dsp:cNvSpPr/>
      </dsp:nvSpPr>
      <dsp:spPr>
        <a:xfrm>
          <a:off x="3657597" y="4343402"/>
          <a:ext cx="928687" cy="594360"/>
        </a:xfrm>
        <a:prstGeom prst="down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EEB1CE-43F5-43DE-8398-EB966A2AF399}">
      <dsp:nvSpPr>
        <dsp:cNvPr id="0" name=""/>
        <dsp:cNvSpPr/>
      </dsp:nvSpPr>
      <dsp:spPr>
        <a:xfrm>
          <a:off x="304803" y="5033487"/>
          <a:ext cx="7619992" cy="792478"/>
        </a:xfrm>
        <a:prstGeom prst="cube">
          <a:avLst/>
        </a:prstGeom>
        <a:solidFill>
          <a:schemeClr val="bg1">
            <a:lumMod val="75000"/>
            <a:lumOff val="25000"/>
          </a:schemeClr>
        </a:solidFill>
        <a:ln w="69850" cmpd="thickThin">
          <a:solidFill>
            <a:srgbClr val="FFC000"/>
          </a:solid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Tenant/Employment Screening Report</a:t>
          </a:r>
          <a:endParaRPr lang="en-US" sz="3200" kern="1200" dirty="0"/>
        </a:p>
      </dsp:txBody>
      <dsp:txXfrm>
        <a:off x="304803" y="5231607"/>
        <a:ext cx="7421873" cy="594358"/>
      </dsp:txXfrm>
    </dsp:sp>
    <dsp:sp modelId="{B5BDB089-1C5E-4E97-8DBC-575C835A1780}">
      <dsp:nvSpPr>
        <dsp:cNvPr id="0" name=""/>
        <dsp:cNvSpPr/>
      </dsp:nvSpPr>
      <dsp:spPr>
        <a:xfrm>
          <a:off x="3453574" y="2114683"/>
          <a:ext cx="1671637" cy="167163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Criminal</a:t>
          </a:r>
          <a:endParaRPr lang="en-US" sz="2600" kern="1200" dirty="0"/>
        </a:p>
      </dsp:txBody>
      <dsp:txXfrm>
        <a:off x="3698380" y="2359489"/>
        <a:ext cx="1182025" cy="1182025"/>
      </dsp:txXfrm>
    </dsp:sp>
    <dsp:sp modelId="{C110B935-6168-4E2F-A131-9FA26D0B35E1}">
      <dsp:nvSpPr>
        <dsp:cNvPr id="0" name=""/>
        <dsp:cNvSpPr/>
      </dsp:nvSpPr>
      <dsp:spPr>
        <a:xfrm>
          <a:off x="2257424" y="860584"/>
          <a:ext cx="1671637" cy="167163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Credit</a:t>
          </a:r>
          <a:endParaRPr lang="en-US" sz="2600" kern="1200" dirty="0"/>
        </a:p>
      </dsp:txBody>
      <dsp:txXfrm>
        <a:off x="2502230" y="1105390"/>
        <a:ext cx="1182025" cy="1182025"/>
      </dsp:txXfrm>
    </dsp:sp>
    <dsp:sp modelId="{F89434E6-F524-44E8-8302-CD6487DD1113}">
      <dsp:nvSpPr>
        <dsp:cNvPr id="0" name=""/>
        <dsp:cNvSpPr/>
      </dsp:nvSpPr>
      <dsp:spPr>
        <a:xfrm>
          <a:off x="3966210" y="456419"/>
          <a:ext cx="1671637" cy="167163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Eviction</a:t>
          </a:r>
          <a:endParaRPr lang="en-US" sz="2600" kern="1200" dirty="0"/>
        </a:p>
      </dsp:txBody>
      <dsp:txXfrm>
        <a:off x="4211016" y="701225"/>
        <a:ext cx="1182025" cy="1182025"/>
      </dsp:txXfrm>
    </dsp:sp>
    <dsp:sp modelId="{4FD1C105-7A39-4B51-A3E5-E1D8A849ACE2}">
      <dsp:nvSpPr>
        <dsp:cNvPr id="0" name=""/>
        <dsp:cNvSpPr/>
      </dsp:nvSpPr>
      <dsp:spPr>
        <a:xfrm>
          <a:off x="1523992" y="80480"/>
          <a:ext cx="5200650" cy="4160520"/>
        </a:xfrm>
        <a:prstGeom prst="funnel">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381A7-8019-43F2-A95B-761D29147A40}" type="datetimeFigureOut">
              <a:rPr lang="en-US" smtClean="0"/>
              <a:t>10/10/2012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A3305-E2C7-4B33-BDB2-548570CA1C33}" type="slidenum">
              <a:rPr lang="en-US" smtClean="0"/>
              <a:t>‹#›</a:t>
            </a:fld>
            <a:endParaRPr lang="en-US"/>
          </a:p>
        </p:txBody>
      </p:sp>
    </p:spTree>
    <p:extLst>
      <p:ext uri="{BB962C8B-B14F-4D97-AF65-F5344CB8AC3E}">
        <p14:creationId xmlns:p14="http://schemas.microsoft.com/office/powerpoint/2010/main" val="197943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A3305-E2C7-4B33-BDB2-548570CA1C33}" type="slidenum">
              <a:rPr lang="en-US" smtClean="0"/>
              <a:t>26</a:t>
            </a:fld>
            <a:endParaRPr lang="en-US"/>
          </a:p>
        </p:txBody>
      </p:sp>
    </p:spTree>
    <p:extLst>
      <p:ext uri="{BB962C8B-B14F-4D97-AF65-F5344CB8AC3E}">
        <p14:creationId xmlns:p14="http://schemas.microsoft.com/office/powerpoint/2010/main" val="37436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to take an egregious case to obtain liability</a:t>
            </a:r>
            <a:r>
              <a:rPr lang="en-US" baseline="0" dirty="0" smtClean="0"/>
              <a:t> based on inaccurate report alone – no field for critical info.</a:t>
            </a:r>
            <a:endParaRPr lang="en-US" dirty="0"/>
          </a:p>
        </p:txBody>
      </p:sp>
      <p:sp>
        <p:nvSpPr>
          <p:cNvPr id="4" name="Slide Number Placeholder 3"/>
          <p:cNvSpPr>
            <a:spLocks noGrp="1"/>
          </p:cNvSpPr>
          <p:nvPr>
            <p:ph type="sldNum" sz="quarter" idx="10"/>
          </p:nvPr>
        </p:nvSpPr>
        <p:spPr/>
        <p:txBody>
          <a:bodyPr/>
          <a:lstStyle/>
          <a:p>
            <a:fld id="{3F1A3305-E2C7-4B33-BDB2-548570CA1C33}" type="slidenum">
              <a:rPr lang="en-US" smtClean="0"/>
              <a:t>29</a:t>
            </a:fld>
            <a:endParaRPr lang="en-US"/>
          </a:p>
        </p:txBody>
      </p:sp>
    </p:spTree>
    <p:extLst>
      <p:ext uri="{BB962C8B-B14F-4D97-AF65-F5344CB8AC3E}">
        <p14:creationId xmlns:p14="http://schemas.microsoft.com/office/powerpoint/2010/main" val="398139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Remedies not very strong; 1681m not privately actionable</a:t>
            </a:r>
            <a:endParaRPr lang="en-US" dirty="0"/>
          </a:p>
        </p:txBody>
      </p:sp>
      <p:sp>
        <p:nvSpPr>
          <p:cNvPr id="4" name="Slide Number Placeholder 3"/>
          <p:cNvSpPr>
            <a:spLocks noGrp="1"/>
          </p:cNvSpPr>
          <p:nvPr>
            <p:ph type="sldNum" sz="quarter" idx="10"/>
          </p:nvPr>
        </p:nvSpPr>
        <p:spPr/>
        <p:txBody>
          <a:bodyPr/>
          <a:lstStyle/>
          <a:p>
            <a:fld id="{3F1A3305-E2C7-4B33-BDB2-548570CA1C33}" type="slidenum">
              <a:rPr lang="en-US" smtClean="0"/>
              <a:t>36</a:t>
            </a:fld>
            <a:endParaRPr lang="en-US"/>
          </a:p>
        </p:txBody>
      </p:sp>
    </p:spTree>
    <p:extLst>
      <p:ext uri="{BB962C8B-B14F-4D97-AF65-F5344CB8AC3E}">
        <p14:creationId xmlns:p14="http://schemas.microsoft.com/office/powerpoint/2010/main" val="64002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BD278-4773-4F9E-88DD-82752B5049DB}" type="slidenum">
              <a:rPr lang="en-US"/>
              <a:pPr/>
              <a:t>37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the term “reasonable cause to believe that the information is inaccurate” means having specific knowledge, other than solely allegations by the consumer, that would cause a reasonable person to have substantial doubts about the accuracy of the information.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9C06D-4ED8-42C6-905D-CA84CA1B6CBF}" type="datetime2">
              <a:rPr lang="en-US" smtClean="0"/>
              <a:t>Wednesday, October 10,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84378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Wednesday, October 10,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34493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t>Wednesday, October 10,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46869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71AA76-DDEB-4EC3-9EF9-537A41FEC96D}" type="slidenum">
              <a:rPr lang="en-US"/>
              <a:pPr>
                <a:defRPr/>
              </a:pPr>
              <a:t>‹#›</a:t>
            </a:fld>
            <a:endParaRPr lang="en-US"/>
          </a:p>
        </p:txBody>
      </p:sp>
    </p:spTree>
    <p:extLst>
      <p:ext uri="{BB962C8B-B14F-4D97-AF65-F5344CB8AC3E}">
        <p14:creationId xmlns:p14="http://schemas.microsoft.com/office/powerpoint/2010/main" val="176197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1CAA-32CD-4B55-B92A-B8F0843CACF4}" type="datetime2">
              <a:rPr lang="en-US" smtClean="0"/>
              <a:t>Wednesday, October 10,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5925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t>Wednesday, October 10,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11156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82477-D5D3-4181-8C11-75D0F2433A87}" type="datetime2">
              <a:rPr lang="en-US" smtClean="0"/>
              <a:t>Wednesday, October 10, 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6551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E253B-1893-4367-8BAE-DF4BC10DC578}" type="datetime2">
              <a:rPr lang="en-US" smtClean="0"/>
              <a:t>Wednesday, October 10, 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49790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2300D-25B3-4603-86C9-4CB776489F00}" type="datetime2">
              <a:rPr lang="en-US" smtClean="0"/>
              <a:t>Wednesday, October 10, 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69080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Wednesday, October 10, 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9093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Wednesday, October 10, 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28036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t>Wednesday, October 10, 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1187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85921-A91A-409C-921C-0E0EC1E750EC}" type="datetime2">
              <a:rPr lang="en-US" smtClean="0"/>
              <a:t>Wednesday, October 10, 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022155134"/>
      </p:ext>
    </p:extLst>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Layout" Target="../diagrams/layout14.xml"/><Relationship Id="rId7" Type="http://schemas.openxmlformats.org/officeDocument/2006/relationships/image" Target="../media/image14.png"/><Relationship Id="rId12" Type="http://schemas.microsoft.com/office/2007/relationships/diagramDrawing" Target="../diagrams/drawing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diagramColors" Target="../diagrams/colors15.xml"/><Relationship Id="rId5" Type="http://schemas.openxmlformats.org/officeDocument/2006/relationships/diagramColors" Target="../diagrams/colors14.xml"/><Relationship Id="rId10" Type="http://schemas.openxmlformats.org/officeDocument/2006/relationships/diagramQuickStyle" Target="../diagrams/quickStyle15.xml"/><Relationship Id="rId4" Type="http://schemas.openxmlformats.org/officeDocument/2006/relationships/diagramQuickStyle" Target="../diagrams/quickStyle14.xml"/><Relationship Id="rId9"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0.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2" Type="http://schemas.openxmlformats.org/officeDocument/2006/relationships/hyperlink" Target="http://www.e-oscar.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81001"/>
            <a:ext cx="8686800" cy="1904999"/>
          </a:xfrm>
        </p:spPr>
        <p:txBody>
          <a:bodyPr>
            <a:noAutofit/>
          </a:bodyPr>
          <a:lstStyle/>
          <a:p>
            <a:r>
              <a:rPr lang="en-US" sz="60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Eras Bold ITC" pitchFamily="34" charset="0"/>
              </a:rPr>
              <a:t>On Being a Number:</a:t>
            </a:r>
            <a:endParaRPr lang="en-US" sz="60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Eras Bold ITC" pitchFamily="34" charset="0"/>
            </a:endParaRPr>
          </a:p>
        </p:txBody>
      </p:sp>
      <p:sp>
        <p:nvSpPr>
          <p:cNvPr id="7" name="Subtitle 6"/>
          <p:cNvSpPr>
            <a:spLocks noGrp="1"/>
          </p:cNvSpPr>
          <p:nvPr>
            <p:ph type="subTitle" idx="1"/>
          </p:nvPr>
        </p:nvSpPr>
        <p:spPr>
          <a:xfrm>
            <a:off x="457200" y="1981200"/>
            <a:ext cx="8305800" cy="1507000"/>
          </a:xfrm>
        </p:spPr>
        <p:txBody>
          <a:bodyPr>
            <a:normAutofit/>
          </a:bodyPr>
          <a:lstStyle/>
          <a:p>
            <a:r>
              <a:rPr lang="en-US" sz="40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Eras Bold ITC" pitchFamily="34" charset="0"/>
              </a:rPr>
              <a:t>Specialty Background Checks</a:t>
            </a:r>
          </a:p>
          <a:p>
            <a:r>
              <a:rPr lang="en-US" sz="40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Eras Bold ITC" pitchFamily="34" charset="0"/>
              </a:rPr>
              <a:t>in Washington State</a:t>
            </a:r>
            <a:endParaRPr lang="en-US" sz="40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Eras Bold ITC" pitchFamily="34" charset="0"/>
            </a:endParaRPr>
          </a:p>
        </p:txBody>
      </p:sp>
      <p:sp>
        <p:nvSpPr>
          <p:cNvPr id="5" name="Slide Number Placeholder 4"/>
          <p:cNvSpPr>
            <a:spLocks noGrp="1"/>
          </p:cNvSpPr>
          <p:nvPr>
            <p:ph type="sldNum" sz="quarter" idx="12"/>
          </p:nvPr>
        </p:nvSpPr>
        <p:spPr/>
        <p:txBody>
          <a:bodyPr/>
          <a:lstStyle/>
          <a:p>
            <a:fld id="{1789C0F2-17E0-497A-9BBE-0C73201AAFE3}" type="slidenum">
              <a:rPr lang="en-US" smtClean="0"/>
              <a:pPr/>
              <a:t>1</a:t>
            </a:fld>
            <a:endParaRPr lang="en-US" dirty="0"/>
          </a:p>
        </p:txBody>
      </p:sp>
      <p:pic>
        <p:nvPicPr>
          <p:cNvPr id="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720179"/>
            <a:ext cx="1701800" cy="1784285"/>
          </a:xfrm>
          <a:prstGeom prst="rect">
            <a:avLst/>
          </a:prstGeom>
          <a:noFill/>
          <a:ln w="34925"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304800" y="4596660"/>
            <a:ext cx="3429000" cy="2031325"/>
          </a:xfrm>
          <a:prstGeom prst="rect">
            <a:avLst/>
          </a:prstGeom>
        </p:spPr>
        <p:txBody>
          <a:bodyPr wrap="square">
            <a:spAutoFit/>
          </a:bodyPr>
          <a:lstStyle/>
          <a:p>
            <a:r>
              <a:rPr lang="en-US" sz="2100" b="1" dirty="0">
                <a:effectLst>
                  <a:outerShdw blurRad="38100" dist="38100" dir="2700000" algn="tl">
                    <a:srgbClr val="000000">
                      <a:alpha val="43137"/>
                    </a:srgbClr>
                  </a:outerShdw>
                </a:effectLst>
              </a:rPr>
              <a:t>Eric Dunn, Staff Attorney</a:t>
            </a:r>
          </a:p>
          <a:p>
            <a:r>
              <a:rPr lang="en-US" sz="2100" b="1" dirty="0">
                <a:effectLst>
                  <a:outerShdw blurRad="38100" dist="38100" dir="2700000" algn="tl">
                    <a:srgbClr val="000000">
                      <a:alpha val="43137"/>
                    </a:srgbClr>
                  </a:outerShdw>
                </a:effectLst>
              </a:rPr>
              <a:t>Northwest Justice Project</a:t>
            </a:r>
          </a:p>
          <a:p>
            <a:r>
              <a:rPr lang="en-US" sz="2100" b="1" dirty="0">
                <a:effectLst>
                  <a:outerShdw blurRad="38100" dist="38100" dir="2700000" algn="tl">
                    <a:srgbClr val="000000">
                      <a:alpha val="43137"/>
                    </a:srgbClr>
                  </a:outerShdw>
                </a:effectLst>
              </a:rPr>
              <a:t>401 Second Ave. S., Ste. 407</a:t>
            </a:r>
          </a:p>
          <a:p>
            <a:r>
              <a:rPr lang="en-US" sz="2100" b="1" dirty="0">
                <a:effectLst>
                  <a:outerShdw blurRad="38100" dist="38100" dir="2700000" algn="tl">
                    <a:srgbClr val="000000">
                      <a:alpha val="43137"/>
                    </a:srgbClr>
                  </a:outerShdw>
                </a:effectLst>
              </a:rPr>
              <a:t>Seattle, Washington  98104</a:t>
            </a:r>
          </a:p>
          <a:p>
            <a:r>
              <a:rPr lang="en-US" sz="2100" b="1" dirty="0">
                <a:effectLst>
                  <a:outerShdw blurRad="38100" dist="38100" dir="2700000" algn="tl">
                    <a:srgbClr val="000000">
                      <a:alpha val="43137"/>
                    </a:srgbClr>
                  </a:outerShdw>
                </a:effectLst>
              </a:rPr>
              <a:t>Tel. (206) 464-1519, ext. 234</a:t>
            </a:r>
          </a:p>
          <a:p>
            <a:r>
              <a:rPr lang="en-US" sz="2100" b="1" dirty="0">
                <a:effectLst>
                  <a:outerShdw blurRad="38100" dist="38100" dir="2700000" algn="tl">
                    <a:srgbClr val="000000">
                      <a:alpha val="43137"/>
                    </a:srgbClr>
                  </a:outerShdw>
                </a:effectLst>
              </a:rPr>
              <a:t>EricD@nwjustice.org</a:t>
            </a:r>
          </a:p>
        </p:txBody>
      </p:sp>
    </p:spTree>
    <p:extLst>
      <p:ext uri="{BB962C8B-B14F-4D97-AF65-F5344CB8AC3E}">
        <p14:creationId xmlns:p14="http://schemas.microsoft.com/office/powerpoint/2010/main" val="2880860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33337427"/>
              </p:ext>
            </p:extLst>
          </p:nvPr>
        </p:nvGraphicFramePr>
        <p:xfrm>
          <a:off x="457200" y="4572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10</a:t>
            </a:fld>
            <a:endParaRPr lang="en-US"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90537"/>
            <a:ext cx="16097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99" y="2286000"/>
            <a:ext cx="16097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7186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4"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2" dur="2000" fill="hold"/>
                                        <p:tgtEl>
                                          <p:spTgt spid="1027"/>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73472E-18 5.18519E-6 C 0.00225 -0.03633 -0.0007 -0.00879 0.0026 -0.0243 C 0.00364 -0.02916 0.00521 -0.03865 0.00521 -0.03865 C 0.00555 -0.04444 0.00625 -0.06388 0.0092 -0.0699 C 0.01319 -0.07823 0.0151 -0.08541 0.01701 -0.09444 C 0.01788 -0.10994 0.01875 -0.13031 0.02361 -0.14536 C 0.025 -0.14976 0.02743 -0.15323 0.02882 -0.15763 C 0.03177 -0.16666 0.03264 -0.17638 0.03541 -0.18564 C 0.0368 -0.20531 0.04062 -0.21504 0.04462 -0.23309 C 0.05503 -0.28031 0.07552 -0.32013 0.1118 -0.33656 C 0.12517 -0.34258 0.10746 -0.33726 0.1184 -0.34351 C 0.14739 -0.35994 0.18142 -0.34629 0.21302 -0.34698 C 0.26319 -0.34582 0.26389 -0.34837 0.29462 -0.34189 C 0.30573 -0.3368 0.31458 -0.32754 0.325 -0.32082 C 0.32986 -0.3118 0.33125 -0.31411 0.3368 -0.3067 C 0.33715 -0.30485 0.33698 -0.30277 0.33802 -0.30138 C 0.33941 -0.29953 0.34184 -0.29953 0.3434 -0.29814 C 0.34705 -0.2942 0.35017 -0.28934 0.35382 -0.28564 C 0.35625 -0.27638 0.35347 -0.28356 0.3592 -0.27684 C 0.36146 -0.27406 0.36562 -0.26805 0.36562 -0.26805 C 0.36614 -0.26643 0.36632 -0.26457 0.36701 -0.26295 C 0.36771 -0.26156 0.36962 -0.25925 0.36962 -0.25925 " pathEditMode="relative" ptsTypes="fffffffffffffffffffffA">
                                      <p:cBhvr>
                                        <p:cTn id="16" dur="2000" fill="hold"/>
                                        <p:tgtEl>
                                          <p:spTgt spid="10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57200" y="1828800"/>
            <a:ext cx="8382000" cy="4572000"/>
          </a:xfrm>
          <a:prstGeom prst="roundRect">
            <a:avLst/>
          </a:prstGeom>
          <a:solidFill>
            <a:schemeClr val="accent3">
              <a:lumMod val="60000"/>
              <a:lumOff val="4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3600" dirty="0">
                <a:solidFill>
                  <a:schemeClr val="bg1">
                    <a:lumMod val="95000"/>
                    <a:lumOff val="5000"/>
                  </a:schemeClr>
                </a:solidFill>
              </a:rPr>
              <a:t>Federal: 15 USC 1681 et seq.</a:t>
            </a:r>
          </a:p>
          <a:p>
            <a:pPr marL="285750" indent="-285750">
              <a:buFont typeface="Arial" pitchFamily="34" charset="0"/>
              <a:buChar char="•"/>
            </a:pPr>
            <a:r>
              <a:rPr lang="en-US" sz="3600" dirty="0">
                <a:solidFill>
                  <a:schemeClr val="bg1">
                    <a:lumMod val="95000"/>
                    <a:lumOff val="5000"/>
                  </a:schemeClr>
                </a:solidFill>
              </a:rPr>
              <a:t>State: RCW 19.182 et </a:t>
            </a:r>
            <a:r>
              <a:rPr lang="en-US" sz="3600" dirty="0" smtClean="0">
                <a:solidFill>
                  <a:schemeClr val="bg1">
                    <a:lumMod val="95000"/>
                    <a:lumOff val="5000"/>
                  </a:schemeClr>
                </a:solidFill>
              </a:rPr>
              <a:t>seq.</a:t>
            </a:r>
          </a:p>
          <a:p>
            <a:pPr marL="285750" indent="-285750">
              <a:buFont typeface="Arial" pitchFamily="34" charset="0"/>
              <a:buChar char="•"/>
            </a:pPr>
            <a:r>
              <a:rPr lang="en-US" sz="3600" dirty="0" smtClean="0">
                <a:solidFill>
                  <a:schemeClr val="bg1">
                    <a:lumMod val="95000"/>
                    <a:lumOff val="5000"/>
                  </a:schemeClr>
                </a:solidFill>
              </a:rPr>
              <a:t>To </a:t>
            </a:r>
            <a:r>
              <a:rPr lang="en-US" sz="3600" dirty="0">
                <a:solidFill>
                  <a:schemeClr val="bg1">
                    <a:lumMod val="95000"/>
                    <a:lumOff val="5000"/>
                  </a:schemeClr>
                </a:solidFill>
              </a:rPr>
              <a:t>whom </a:t>
            </a:r>
            <a:r>
              <a:rPr lang="en-US" sz="3600" dirty="0" smtClean="0">
                <a:solidFill>
                  <a:schemeClr val="bg1">
                    <a:lumMod val="95000"/>
                    <a:lumOff val="5000"/>
                  </a:schemeClr>
                </a:solidFill>
              </a:rPr>
              <a:t>the FCRAs pertain: </a:t>
            </a:r>
            <a:endParaRPr lang="en-US" sz="3600" dirty="0">
              <a:solidFill>
                <a:schemeClr val="bg1">
                  <a:lumMod val="95000"/>
                  <a:lumOff val="5000"/>
                </a:schemeClr>
              </a:solidFill>
            </a:endParaRPr>
          </a:p>
          <a:p>
            <a:pPr marL="742950" lvl="1" indent="-285750">
              <a:buFont typeface="Arial" pitchFamily="34" charset="0"/>
              <a:buChar char="•"/>
            </a:pPr>
            <a:r>
              <a:rPr lang="en-US" sz="3300" dirty="0" smtClean="0">
                <a:solidFill>
                  <a:schemeClr val="bg1">
                    <a:lumMod val="95000"/>
                    <a:lumOff val="5000"/>
                  </a:schemeClr>
                </a:solidFill>
              </a:rPr>
              <a:t>Consumer </a:t>
            </a:r>
            <a:r>
              <a:rPr lang="en-US" sz="3300" dirty="0">
                <a:solidFill>
                  <a:schemeClr val="bg1">
                    <a:lumMod val="95000"/>
                    <a:lumOff val="5000"/>
                  </a:schemeClr>
                </a:solidFill>
              </a:rPr>
              <a:t>Reporting Agencies</a:t>
            </a:r>
          </a:p>
          <a:p>
            <a:pPr marL="742950" lvl="1" indent="-285750">
              <a:buFont typeface="Arial" pitchFamily="34" charset="0"/>
              <a:buChar char="•"/>
            </a:pPr>
            <a:r>
              <a:rPr lang="en-US" sz="3300" dirty="0" smtClean="0">
                <a:solidFill>
                  <a:schemeClr val="bg1">
                    <a:lumMod val="95000"/>
                    <a:lumOff val="5000"/>
                  </a:schemeClr>
                </a:solidFill>
              </a:rPr>
              <a:t>Users </a:t>
            </a:r>
            <a:r>
              <a:rPr lang="en-US" sz="3300" dirty="0">
                <a:solidFill>
                  <a:schemeClr val="bg1">
                    <a:lumMod val="95000"/>
                    <a:lumOff val="5000"/>
                  </a:schemeClr>
                </a:solidFill>
              </a:rPr>
              <a:t>(of consumer reports)</a:t>
            </a:r>
          </a:p>
          <a:p>
            <a:pPr marL="742950" lvl="1" indent="-285750">
              <a:buFont typeface="Arial" pitchFamily="34" charset="0"/>
              <a:buChar char="•"/>
            </a:pPr>
            <a:r>
              <a:rPr lang="en-US" sz="3300" dirty="0" smtClean="0">
                <a:solidFill>
                  <a:schemeClr val="bg1">
                    <a:lumMod val="95000"/>
                    <a:lumOff val="5000"/>
                  </a:schemeClr>
                </a:solidFill>
              </a:rPr>
              <a:t>Furnishers </a:t>
            </a:r>
            <a:r>
              <a:rPr lang="en-US" sz="3300" dirty="0">
                <a:solidFill>
                  <a:schemeClr val="bg1">
                    <a:lumMod val="95000"/>
                    <a:lumOff val="5000"/>
                  </a:schemeClr>
                </a:solidFill>
              </a:rPr>
              <a:t>(of consumer information)</a:t>
            </a:r>
          </a:p>
          <a:p>
            <a:pPr marL="1200150" lvl="2" indent="-285750">
              <a:buFont typeface="Arial" pitchFamily="34" charset="0"/>
              <a:buChar char="•"/>
            </a:pPr>
            <a:r>
              <a:rPr lang="en-US" sz="3000" dirty="0" smtClean="0">
                <a:solidFill>
                  <a:schemeClr val="bg1">
                    <a:lumMod val="95000"/>
                    <a:lumOff val="5000"/>
                  </a:schemeClr>
                </a:solidFill>
              </a:rPr>
              <a:t>Federal </a:t>
            </a:r>
            <a:r>
              <a:rPr lang="en-US" sz="3000" dirty="0">
                <a:solidFill>
                  <a:schemeClr val="bg1">
                    <a:lumMod val="95000"/>
                    <a:lumOff val="5000"/>
                  </a:schemeClr>
                </a:solidFill>
              </a:rPr>
              <a:t>only</a:t>
            </a:r>
          </a:p>
        </p:txBody>
      </p:sp>
      <p:grpSp>
        <p:nvGrpSpPr>
          <p:cNvPr id="11" name="Group 10"/>
          <p:cNvGrpSpPr/>
          <p:nvPr/>
        </p:nvGrpSpPr>
        <p:grpSpPr>
          <a:xfrm>
            <a:off x="473793" y="457200"/>
            <a:ext cx="8229600" cy="1079325"/>
            <a:chOff x="0" y="8818"/>
            <a:chExt cx="8229600" cy="1079325"/>
          </a:xfrm>
        </p:grpSpPr>
        <p:sp>
          <p:nvSpPr>
            <p:cNvPr id="12" name="Rounded Rectangle 11"/>
            <p:cNvSpPr/>
            <p:nvPr/>
          </p:nvSpPr>
          <p:spPr>
            <a:xfrm>
              <a:off x="0" y="8818"/>
              <a:ext cx="8229600" cy="107932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4"/>
            <p:cNvSpPr/>
            <p:nvPr/>
          </p:nvSpPr>
          <p:spPr>
            <a:xfrm>
              <a:off x="52688" y="61506"/>
              <a:ext cx="8124224" cy="973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b="1" kern="1200" dirty="0" smtClean="0"/>
                <a:t>Fair Credit Reporting Act (X2)</a:t>
              </a:r>
              <a:endParaRPr lang="en-US" sz="4500" kern="1200" dirty="0"/>
            </a:p>
          </p:txBody>
        </p:sp>
      </p:grpSp>
    </p:spTree>
    <p:extLst>
      <p:ext uri="{BB962C8B-B14F-4D97-AF65-F5344CB8AC3E}">
        <p14:creationId xmlns:p14="http://schemas.microsoft.com/office/powerpoint/2010/main" val="30499664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p:extLst>
              <p:ext uri="{D42A27DB-BD31-4B8C-83A1-F6EECF244321}">
                <p14:modId xmlns:p14="http://schemas.microsoft.com/office/powerpoint/2010/main" val="3074517653"/>
              </p:ext>
            </p:extLst>
          </p:nvPr>
        </p:nvGraphicFramePr>
        <p:xfrm>
          <a:off x="457200" y="533400"/>
          <a:ext cx="8229600" cy="559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12</a:t>
            </a:fld>
            <a:endParaRPr lang="en-US" dirty="0"/>
          </a:p>
        </p:txBody>
      </p:sp>
    </p:spTree>
    <p:extLst>
      <p:ext uri="{BB962C8B-B14F-4D97-AF65-F5344CB8AC3E}">
        <p14:creationId xmlns:p14="http://schemas.microsoft.com/office/powerpoint/2010/main" val="445583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89C0F2-17E0-497A-9BBE-0C73201AAFE3}" type="slidenum">
              <a:rPr lang="en-US" smtClean="0"/>
              <a:pPr/>
              <a:t>13</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392" y="3164305"/>
            <a:ext cx="4927851" cy="320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7285037"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65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43550768"/>
              </p:ext>
            </p:extLst>
          </p:nvPr>
        </p:nvGraphicFramePr>
        <p:xfrm>
          <a:off x="381000" y="304800"/>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3936419006"/>
              </p:ext>
            </p:extLst>
          </p:nvPr>
        </p:nvGraphicFramePr>
        <p:xfrm>
          <a:off x="381000" y="1295400"/>
          <a:ext cx="8305800"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4747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65990777"/>
              </p:ext>
            </p:extLst>
          </p:nvPr>
        </p:nvGraphicFramePr>
        <p:xfrm>
          <a:off x="457200" y="274638"/>
          <a:ext cx="8229600" cy="79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3891674696"/>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53819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346023380"/>
              </p:ext>
            </p:extLst>
          </p:nvPr>
        </p:nvGraphicFramePr>
        <p:xfrm>
          <a:off x="381000" y="228600"/>
          <a:ext cx="5410200" cy="5951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16</a:t>
            </a:fld>
            <a:endParaRPr lang="en-US" dirty="0"/>
          </a:p>
        </p:txBody>
      </p:sp>
      <p:sp>
        <p:nvSpPr>
          <p:cNvPr id="8" name="TextBox 7"/>
          <p:cNvSpPr txBox="1"/>
          <p:nvPr/>
        </p:nvSpPr>
        <p:spPr>
          <a:xfrm>
            <a:off x="5181600" y="1592616"/>
            <a:ext cx="3581400" cy="2246769"/>
          </a:xfrm>
          <a:prstGeom prst="rect">
            <a:avLst/>
          </a:prstGeom>
          <a:noFill/>
        </p:spPr>
        <p:txBody>
          <a:bodyPr wrap="square" rtlCol="0">
            <a:spAutoFit/>
          </a:bodyPr>
          <a:lstStyle/>
          <a:p>
            <a:r>
              <a:rPr lang="en-US" sz="2800" dirty="0" smtClean="0"/>
              <a:t>Step 1: CRA obtains information from (private ) furnishers, public records,  and other CRAs</a:t>
            </a:r>
          </a:p>
        </p:txBody>
      </p:sp>
      <p:sp>
        <p:nvSpPr>
          <p:cNvPr id="9" name="TextBox 8"/>
          <p:cNvSpPr txBox="1"/>
          <p:nvPr/>
        </p:nvSpPr>
        <p:spPr>
          <a:xfrm>
            <a:off x="5029200" y="4114800"/>
            <a:ext cx="3581400" cy="2246769"/>
          </a:xfrm>
          <a:prstGeom prst="rect">
            <a:avLst/>
          </a:prstGeom>
          <a:noFill/>
        </p:spPr>
        <p:txBody>
          <a:bodyPr wrap="square" rtlCol="0">
            <a:spAutoFit/>
          </a:bodyPr>
          <a:lstStyle/>
          <a:p>
            <a:r>
              <a:rPr lang="en-US" sz="2800" dirty="0" smtClean="0"/>
              <a:t>Step 2: CRA compiles information into a report, transmits to end users (such as landlords, employers)</a:t>
            </a:r>
          </a:p>
        </p:txBody>
      </p:sp>
      <p:sp>
        <p:nvSpPr>
          <p:cNvPr id="10" name="Up Arrow 9"/>
          <p:cNvSpPr/>
          <p:nvPr/>
        </p:nvSpPr>
        <p:spPr>
          <a:xfrm rot="3840000">
            <a:off x="1321224" y="1563674"/>
            <a:ext cx="533400" cy="1252231"/>
          </a:xfrm>
          <a:prstGeom prst="upArrow">
            <a:avLst>
              <a:gd name="adj1" fmla="val 50000"/>
              <a:gd name="adj2" fmla="val 117643"/>
            </a:avLst>
          </a:prstGeom>
          <a:solidFill>
            <a:srgbClr val="FFFF00"/>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60000">
            <a:off x="1371600" y="4151189"/>
            <a:ext cx="1249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3128521572"/>
              </p:ext>
            </p:extLst>
          </p:nvPr>
        </p:nvGraphicFramePr>
        <p:xfrm>
          <a:off x="5181600" y="381000"/>
          <a:ext cx="3581400" cy="91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90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 presetClass="entr" presetSubtype="0"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098"/>
                                        </p:tgtEl>
                                        <p:attrNameLst>
                                          <p:attrName>style.visibility</p:attrName>
                                        </p:attrNameLst>
                                      </p:cBhvr>
                                      <p:to>
                                        <p:strVal val="hidden"/>
                                      </p:to>
                                    </p:set>
                                  </p:childTnLst>
                                </p:cTn>
                              </p:par>
                              <p:par>
                                <p:cTn id="34" presetID="16" presetClass="exit" presetSubtype="21" fill="hold" grpId="1" nodeType="withEffect">
                                  <p:stCondLst>
                                    <p:cond delay="0"/>
                                  </p:stCondLst>
                                  <p:childTnLst>
                                    <p:animEffect transition="out" filter="barn(inVertical)">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animBg="1"/>
      <p:bldP spid="10" grpId="1" animBg="1"/>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89C0F2-17E0-497A-9BBE-0C73201AAFE3}" type="slidenum">
              <a:rPr lang="en-US" smtClean="0"/>
              <a:pPr/>
              <a:t>17</a:t>
            </a:fld>
            <a:endParaRPr lang="en-US" dirty="0"/>
          </a:p>
        </p:txBody>
      </p:sp>
      <p:pic>
        <p:nvPicPr>
          <p:cNvPr id="5122" name="Picture 2" descr="http://2.bp.blogspot.com/_bFBkjuRs29s/TAiCeFl37cI/AAAAAAAAAXQ/UhQ01iaTYVM/s400/ju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89121"/>
            <a:ext cx="4059936" cy="48768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4038600" y="304800"/>
            <a:ext cx="4517136" cy="1752600"/>
          </a:xfrm>
          <a:prstGeom prst="wedgeRoundRectCallout">
            <a:avLst>
              <a:gd name="adj1" fmla="val -55193"/>
              <a:gd name="adj2" fmla="val 81900"/>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What does a consumer report look like?</a:t>
            </a:r>
            <a:endParaRPr lang="en-US" sz="3200" b="1" dirty="0">
              <a:solidFill>
                <a:schemeClr val="bg1"/>
              </a:solidFill>
            </a:endParaRPr>
          </a:p>
        </p:txBody>
      </p:sp>
    </p:spTree>
    <p:extLst>
      <p:ext uri="{BB962C8B-B14F-4D97-AF65-F5344CB8AC3E}">
        <p14:creationId xmlns:p14="http://schemas.microsoft.com/office/powerpoint/2010/main" val="428257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ample Reports.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13" t="11164" r="26476" b="8819"/>
          <a:stretch/>
        </p:blipFill>
        <p:spPr>
          <a:xfrm>
            <a:off x="228600" y="228600"/>
            <a:ext cx="5181600" cy="6525781"/>
          </a:xfrm>
        </p:spPr>
      </p:pic>
      <p:sp>
        <p:nvSpPr>
          <p:cNvPr id="6" name="Slide Number Placeholder 5"/>
          <p:cNvSpPr>
            <a:spLocks noGrp="1"/>
          </p:cNvSpPr>
          <p:nvPr>
            <p:ph type="sldNum" sz="quarter" idx="12"/>
          </p:nvPr>
        </p:nvSpPr>
        <p:spPr/>
        <p:txBody>
          <a:bodyPr/>
          <a:lstStyle/>
          <a:p>
            <a:fld id="{1789C0F2-17E0-497A-9BBE-0C73201AAFE3}" type="slidenum">
              <a:rPr lang="en-US" smtClean="0"/>
              <a:pPr/>
              <a:t>18</a:t>
            </a:fld>
            <a:endParaRPr lang="en-US" dirty="0"/>
          </a:p>
        </p:txBody>
      </p:sp>
      <p:sp>
        <p:nvSpPr>
          <p:cNvPr id="8" name="Rounded Rectangular Callout 7"/>
          <p:cNvSpPr/>
          <p:nvPr/>
        </p:nvSpPr>
        <p:spPr>
          <a:xfrm>
            <a:off x="5907505" y="1295400"/>
            <a:ext cx="3048000" cy="647700"/>
          </a:xfrm>
          <a:prstGeom prst="wedgeRoundRectCallout">
            <a:avLst>
              <a:gd name="adj1" fmla="val -77675"/>
              <a:gd name="adj2" fmla="val 101509"/>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Credit Information</a:t>
            </a:r>
            <a:endParaRPr lang="en-US" sz="2400" dirty="0">
              <a:solidFill>
                <a:schemeClr val="bg1"/>
              </a:solidFill>
            </a:endParaRPr>
          </a:p>
        </p:txBody>
      </p:sp>
      <p:sp>
        <p:nvSpPr>
          <p:cNvPr id="9" name="Rounded Rectangular Callout 8"/>
          <p:cNvSpPr/>
          <p:nvPr/>
        </p:nvSpPr>
        <p:spPr>
          <a:xfrm>
            <a:off x="5867400" y="2374232"/>
            <a:ext cx="3048000" cy="647700"/>
          </a:xfrm>
          <a:prstGeom prst="wedgeRoundRectCallout">
            <a:avLst>
              <a:gd name="adj1" fmla="val -78070"/>
              <a:gd name="adj2" fmla="val 114512"/>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ID Verification</a:t>
            </a:r>
            <a:endParaRPr lang="en-US" sz="2400" dirty="0">
              <a:solidFill>
                <a:schemeClr val="bg1"/>
              </a:solidFill>
            </a:endParaRPr>
          </a:p>
        </p:txBody>
      </p:sp>
      <p:sp>
        <p:nvSpPr>
          <p:cNvPr id="10" name="Rounded Rectangular Callout 9"/>
          <p:cNvSpPr/>
          <p:nvPr/>
        </p:nvSpPr>
        <p:spPr>
          <a:xfrm>
            <a:off x="5867400" y="3569368"/>
            <a:ext cx="3048000" cy="838200"/>
          </a:xfrm>
          <a:prstGeom prst="wedgeRoundRectCallout">
            <a:avLst>
              <a:gd name="adj1" fmla="val -78070"/>
              <a:gd name="adj2" fmla="val 114512"/>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Employment Verification</a:t>
            </a:r>
            <a:endParaRPr lang="en-US" sz="2400" dirty="0">
              <a:solidFill>
                <a:schemeClr val="bg1"/>
              </a:solidFill>
            </a:endParaRPr>
          </a:p>
        </p:txBody>
      </p:sp>
      <p:sp>
        <p:nvSpPr>
          <p:cNvPr id="11" name="Rounded Rectangular Callout 10"/>
          <p:cNvSpPr/>
          <p:nvPr/>
        </p:nvSpPr>
        <p:spPr>
          <a:xfrm>
            <a:off x="5923547" y="4876800"/>
            <a:ext cx="3048000" cy="742950"/>
          </a:xfrm>
          <a:prstGeom prst="wedgeRoundRectCallout">
            <a:avLst>
              <a:gd name="adj1" fmla="val -83991"/>
              <a:gd name="adj2" fmla="val 65310"/>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Terrorist Database Search</a:t>
            </a:r>
            <a:endParaRPr lang="en-US" sz="2400" dirty="0">
              <a:solidFill>
                <a:schemeClr val="bg1"/>
              </a:solidFill>
            </a:endParaRPr>
          </a:p>
        </p:txBody>
      </p:sp>
      <p:sp>
        <p:nvSpPr>
          <p:cNvPr id="12" name="Rounded Rectangular Callout 11"/>
          <p:cNvSpPr/>
          <p:nvPr/>
        </p:nvSpPr>
        <p:spPr>
          <a:xfrm>
            <a:off x="5947611" y="5866397"/>
            <a:ext cx="3048000" cy="742950"/>
          </a:xfrm>
          <a:prstGeom prst="wedgeRoundRectCallout">
            <a:avLst>
              <a:gd name="adj1" fmla="val -87149"/>
              <a:gd name="adj2" fmla="val 42638"/>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Public Records Disclaimer</a:t>
            </a:r>
            <a:endParaRPr lang="en-US" sz="2400" dirty="0">
              <a:solidFill>
                <a:schemeClr val="bg1"/>
              </a:solidFill>
            </a:endParaRPr>
          </a:p>
        </p:txBody>
      </p:sp>
      <p:sp>
        <p:nvSpPr>
          <p:cNvPr id="13" name="Rounded Rectangular Callout 12"/>
          <p:cNvSpPr/>
          <p:nvPr/>
        </p:nvSpPr>
        <p:spPr>
          <a:xfrm>
            <a:off x="5855368" y="304800"/>
            <a:ext cx="3048000" cy="742950"/>
          </a:xfrm>
          <a:prstGeom prst="wedgeRoundRectCallout">
            <a:avLst>
              <a:gd name="adj1" fmla="val -87149"/>
              <a:gd name="adj2" fmla="val 53974"/>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Miscellaneous Disclaimers</a:t>
            </a:r>
            <a:endParaRPr lang="en-US" sz="2400" dirty="0">
              <a:solidFill>
                <a:schemeClr val="bg1"/>
              </a:solidFill>
            </a:endParaRPr>
          </a:p>
        </p:txBody>
      </p:sp>
    </p:spTree>
    <p:extLst>
      <p:ext uri="{BB962C8B-B14F-4D97-AF65-F5344CB8AC3E}">
        <p14:creationId xmlns:p14="http://schemas.microsoft.com/office/powerpoint/2010/main" val="3832600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ample Reports.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7926" t="18342" r="27165" b="578"/>
          <a:stretch/>
        </p:blipFill>
        <p:spPr>
          <a:xfrm>
            <a:off x="304800" y="129799"/>
            <a:ext cx="5029200" cy="6499601"/>
          </a:xfrm>
        </p:spPr>
      </p:pic>
      <p:sp>
        <p:nvSpPr>
          <p:cNvPr id="6" name="Slide Number Placeholder 5"/>
          <p:cNvSpPr>
            <a:spLocks noGrp="1"/>
          </p:cNvSpPr>
          <p:nvPr>
            <p:ph type="sldNum" sz="quarter" idx="12"/>
          </p:nvPr>
        </p:nvSpPr>
        <p:spPr/>
        <p:txBody>
          <a:bodyPr/>
          <a:lstStyle/>
          <a:p>
            <a:fld id="{1789C0F2-17E0-497A-9BBE-0C73201AAFE3}" type="slidenum">
              <a:rPr lang="en-US" smtClean="0"/>
              <a:pPr/>
              <a:t>19</a:t>
            </a:fld>
            <a:endParaRPr lang="en-US" dirty="0"/>
          </a:p>
        </p:txBody>
      </p:sp>
      <p:sp>
        <p:nvSpPr>
          <p:cNvPr id="8" name="Rounded Rectangular Callout 7"/>
          <p:cNvSpPr/>
          <p:nvPr/>
        </p:nvSpPr>
        <p:spPr>
          <a:xfrm>
            <a:off x="5823284" y="381000"/>
            <a:ext cx="3048000" cy="514350"/>
          </a:xfrm>
          <a:prstGeom prst="wedgeRoundRectCallout">
            <a:avLst>
              <a:gd name="adj1" fmla="val -81228"/>
              <a:gd name="adj2" fmla="val 131348"/>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Reference Check</a:t>
            </a:r>
            <a:endParaRPr lang="en-US" sz="2400" dirty="0">
              <a:solidFill>
                <a:schemeClr val="bg1"/>
              </a:solidFill>
            </a:endParaRPr>
          </a:p>
        </p:txBody>
      </p:sp>
      <p:sp>
        <p:nvSpPr>
          <p:cNvPr id="9" name="Rounded Rectangular Callout 8"/>
          <p:cNvSpPr/>
          <p:nvPr/>
        </p:nvSpPr>
        <p:spPr>
          <a:xfrm>
            <a:off x="5855368" y="1981201"/>
            <a:ext cx="3048000" cy="523874"/>
          </a:xfrm>
          <a:prstGeom prst="wedgeRoundRectCallout">
            <a:avLst>
              <a:gd name="adj1" fmla="val -87149"/>
              <a:gd name="adj2" fmla="val 164214"/>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Criminal History</a:t>
            </a:r>
            <a:endParaRPr lang="en-US" sz="2400" dirty="0">
              <a:solidFill>
                <a:schemeClr val="bg1"/>
              </a:solidFill>
            </a:endParaRPr>
          </a:p>
        </p:txBody>
      </p:sp>
      <p:sp>
        <p:nvSpPr>
          <p:cNvPr id="10" name="Rounded Rectangular Callout 9"/>
          <p:cNvSpPr/>
          <p:nvPr/>
        </p:nvSpPr>
        <p:spPr>
          <a:xfrm>
            <a:off x="5875421" y="3505200"/>
            <a:ext cx="3048000" cy="590550"/>
          </a:xfrm>
          <a:prstGeom prst="wedgeRoundRectCallout">
            <a:avLst>
              <a:gd name="adj1" fmla="val -86360"/>
              <a:gd name="adj2" fmla="val 133431"/>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Sex Offender Check</a:t>
            </a:r>
            <a:endParaRPr lang="en-US" sz="2400" dirty="0">
              <a:solidFill>
                <a:schemeClr val="bg1"/>
              </a:solidFill>
            </a:endParaRPr>
          </a:p>
        </p:txBody>
      </p:sp>
    </p:spTree>
    <p:extLst>
      <p:ext uri="{BB962C8B-B14F-4D97-AF65-F5344CB8AC3E}">
        <p14:creationId xmlns:p14="http://schemas.microsoft.com/office/powerpoint/2010/main" val="2319075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89C0F2-17E0-497A-9BBE-0C73201AAFE3}" type="slidenum">
              <a:rPr lang="en-US" smtClean="0"/>
              <a:pPr/>
              <a:t>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199" y="1536032"/>
            <a:ext cx="2827411" cy="424815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3124200" y="457199"/>
            <a:ext cx="4812631" cy="818147"/>
          </a:xfrm>
          <a:prstGeom prst="wedgeRoundRectCallout">
            <a:avLst>
              <a:gd name="adj1" fmla="val 2807"/>
              <a:gd name="adj2" fmla="val 141768"/>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rPr>
              <a:t>Ermergerd</a:t>
            </a:r>
            <a:r>
              <a:rPr lang="en-US" sz="2200" b="1" dirty="0" smtClean="0">
                <a:solidFill>
                  <a:schemeClr val="bg1"/>
                </a:solidFill>
              </a:rPr>
              <a:t>.  </a:t>
            </a:r>
            <a:r>
              <a:rPr lang="en-US" sz="2200" b="1" dirty="0" err="1" smtClean="0">
                <a:solidFill>
                  <a:schemeClr val="bg1"/>
                </a:solidFill>
              </a:rPr>
              <a:t>Mah</a:t>
            </a:r>
            <a:r>
              <a:rPr lang="en-US" sz="2200" b="1" dirty="0" smtClean="0">
                <a:solidFill>
                  <a:schemeClr val="bg1"/>
                </a:solidFill>
              </a:rPr>
              <a:t> </a:t>
            </a:r>
            <a:r>
              <a:rPr lang="en-US" sz="2200" b="1" dirty="0" err="1" smtClean="0">
                <a:solidFill>
                  <a:schemeClr val="bg1"/>
                </a:solidFill>
              </a:rPr>
              <a:t>permernernt</a:t>
            </a:r>
            <a:r>
              <a:rPr lang="en-US" sz="2200" b="1" dirty="0" smtClean="0">
                <a:solidFill>
                  <a:schemeClr val="bg1"/>
                </a:solidFill>
              </a:rPr>
              <a:t> </a:t>
            </a:r>
            <a:r>
              <a:rPr lang="en-US" sz="2200" b="1" dirty="0" err="1" smtClean="0">
                <a:solidFill>
                  <a:schemeClr val="bg1"/>
                </a:solidFill>
              </a:rPr>
              <a:t>rekerd</a:t>
            </a:r>
            <a:r>
              <a:rPr lang="en-US" sz="2200" b="1" dirty="0" smtClean="0">
                <a:solidFill>
                  <a:schemeClr val="bg1"/>
                </a:solidFill>
              </a:rPr>
              <a:t>!</a:t>
            </a:r>
            <a:endParaRPr lang="en-US" sz="2200" b="1" dirty="0">
              <a:solidFill>
                <a:schemeClr val="bg1"/>
              </a:solidFill>
            </a:endParaRPr>
          </a:p>
        </p:txBody>
      </p:sp>
      <p:sp>
        <p:nvSpPr>
          <p:cNvPr id="9" name="TextBox 8"/>
          <p:cNvSpPr txBox="1"/>
          <p:nvPr/>
        </p:nvSpPr>
        <p:spPr>
          <a:xfrm>
            <a:off x="609600" y="866270"/>
            <a:ext cx="8305800" cy="5293757"/>
          </a:xfrm>
          <a:prstGeom prst="rect">
            <a:avLst/>
          </a:prstGeom>
          <a:noFill/>
        </p:spPr>
        <p:txBody>
          <a:bodyPr wrap="square" rtlCol="0">
            <a:spAutoFit/>
          </a:bodyPr>
          <a:lstStyle/>
          <a:p>
            <a:r>
              <a:rPr lang="en-US" sz="4000" dirty="0"/>
              <a:t>Many people believe there exists, in some mysterious place, a single, meticulously updated “permanent record” on each person that is accessible to employers, housing providers, educational institutions, lenders, police and other government agencies, et al.</a:t>
            </a:r>
          </a:p>
          <a:p>
            <a:endParaRPr lang="en-US" dirty="0"/>
          </a:p>
        </p:txBody>
      </p:sp>
    </p:spTree>
    <p:extLst>
      <p:ext uri="{BB962C8B-B14F-4D97-AF65-F5344CB8AC3E}">
        <p14:creationId xmlns:p14="http://schemas.microsoft.com/office/powerpoint/2010/main" val="3048941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ample Reports.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7546" t="13558" r="27546"/>
          <a:stretch/>
        </p:blipFill>
        <p:spPr>
          <a:xfrm>
            <a:off x="240632" y="140188"/>
            <a:ext cx="4788567" cy="6597950"/>
          </a:xfrm>
        </p:spPr>
      </p:pic>
      <p:sp>
        <p:nvSpPr>
          <p:cNvPr id="6" name="Slide Number Placeholder 5"/>
          <p:cNvSpPr>
            <a:spLocks noGrp="1"/>
          </p:cNvSpPr>
          <p:nvPr>
            <p:ph type="sldNum" sz="quarter" idx="12"/>
          </p:nvPr>
        </p:nvSpPr>
        <p:spPr/>
        <p:txBody>
          <a:bodyPr/>
          <a:lstStyle/>
          <a:p>
            <a:fld id="{1789C0F2-17E0-497A-9BBE-0C73201AAFE3}" type="slidenum">
              <a:rPr lang="en-US" smtClean="0"/>
              <a:pPr/>
              <a:t>20</a:t>
            </a:fld>
            <a:endParaRPr lang="en-US" dirty="0"/>
          </a:p>
        </p:txBody>
      </p:sp>
      <p:sp>
        <p:nvSpPr>
          <p:cNvPr id="8" name="Rounded Rectangular Callout 7"/>
          <p:cNvSpPr/>
          <p:nvPr/>
        </p:nvSpPr>
        <p:spPr>
          <a:xfrm>
            <a:off x="5715000" y="228600"/>
            <a:ext cx="3048000" cy="523874"/>
          </a:xfrm>
          <a:prstGeom prst="wedgeRoundRectCallout">
            <a:avLst>
              <a:gd name="adj1" fmla="val -87149"/>
              <a:gd name="adj2" fmla="val 164214"/>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Eviction History</a:t>
            </a:r>
            <a:endParaRPr lang="en-US" sz="2400" dirty="0">
              <a:solidFill>
                <a:schemeClr val="bg1"/>
              </a:solidFill>
            </a:endParaRPr>
          </a:p>
        </p:txBody>
      </p:sp>
      <p:sp>
        <p:nvSpPr>
          <p:cNvPr id="9" name="Rounded Rectangular Callout 8"/>
          <p:cNvSpPr/>
          <p:nvPr/>
        </p:nvSpPr>
        <p:spPr>
          <a:xfrm>
            <a:off x="5715000" y="1371600"/>
            <a:ext cx="3048000" cy="1023936"/>
          </a:xfrm>
          <a:prstGeom prst="wedgeRoundRectCallout">
            <a:avLst>
              <a:gd name="adj1" fmla="val -89517"/>
              <a:gd name="adj2" fmla="val 100762"/>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Collection Accounts &amp; Civil Judgments</a:t>
            </a:r>
            <a:endParaRPr lang="en-US"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33" y="4038600"/>
            <a:ext cx="46482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ular Callout 11"/>
          <p:cNvSpPr/>
          <p:nvPr/>
        </p:nvSpPr>
        <p:spPr>
          <a:xfrm>
            <a:off x="5743074" y="3733800"/>
            <a:ext cx="3048000" cy="609600"/>
          </a:xfrm>
          <a:prstGeom prst="wedgeRoundRectCallout">
            <a:avLst>
              <a:gd name="adj1" fmla="val -87149"/>
              <a:gd name="adj2" fmla="val 164214"/>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Recommendations</a:t>
            </a:r>
          </a:p>
        </p:txBody>
      </p:sp>
    </p:spTree>
    <p:extLst>
      <p:ext uri="{BB962C8B-B14F-4D97-AF65-F5344CB8AC3E}">
        <p14:creationId xmlns:p14="http://schemas.microsoft.com/office/powerpoint/2010/main" val="126838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67952071"/>
              </p:ext>
            </p:extLst>
          </p:nvPr>
        </p:nvGraphicFramePr>
        <p:xfrm>
          <a:off x="455574" y="304800"/>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447800"/>
            <a:ext cx="4648200" cy="4572000"/>
          </a:xfrm>
        </p:spPr>
        <p:style>
          <a:lnRef idx="1">
            <a:schemeClr val="accent1"/>
          </a:lnRef>
          <a:fillRef idx="2">
            <a:schemeClr val="accent1"/>
          </a:fillRef>
          <a:effectRef idx="1">
            <a:schemeClr val="accent1"/>
          </a:effectRef>
          <a:fontRef idx="minor">
            <a:schemeClr val="dk1"/>
          </a:fontRef>
        </p:style>
        <p:txBody>
          <a:bodyPr/>
          <a:lstStyle/>
          <a:p>
            <a:r>
              <a:rPr lang="en-US" dirty="0" smtClean="0"/>
              <a:t>Both federal &amp; state FCRAs prohibit reporting of certain records after a period of time</a:t>
            </a:r>
          </a:p>
          <a:p>
            <a:pPr lvl="2"/>
            <a:r>
              <a:rPr lang="en-US" dirty="0" smtClean="0"/>
              <a:t>15 USC 1681c(a)</a:t>
            </a:r>
          </a:p>
          <a:p>
            <a:pPr lvl="2"/>
            <a:r>
              <a:rPr lang="en-US" dirty="0" smtClean="0"/>
              <a:t>RCW 19.182.040(1)</a:t>
            </a:r>
          </a:p>
          <a:p>
            <a:pPr lvl="1"/>
            <a:r>
              <a:rPr lang="en-US" dirty="0" smtClean="0"/>
              <a:t>Certain exceptions apply</a:t>
            </a:r>
          </a:p>
          <a:p>
            <a:pPr lvl="1"/>
            <a:r>
              <a:rPr lang="en-US" dirty="0" smtClean="0"/>
              <a:t>State &amp; federal statutes are </a:t>
            </a:r>
            <a:r>
              <a:rPr lang="en-US" u="sng" dirty="0" smtClean="0"/>
              <a:t>not the same</a:t>
            </a:r>
            <a:endParaRPr lang="en-US" u="sng"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21</a:t>
            </a:fld>
            <a:endParaRPr lang="en-US" dirty="0"/>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4264" y="1524000"/>
            <a:ext cx="3282994" cy="4419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442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p:extLst>
              <p:ext uri="{D42A27DB-BD31-4B8C-83A1-F6EECF244321}">
                <p14:modId xmlns:p14="http://schemas.microsoft.com/office/powerpoint/2010/main" val="147472291"/>
              </p:ext>
            </p:extLst>
          </p:nvPr>
        </p:nvGraphicFramePr>
        <p:xfrm>
          <a:off x="457200" y="1219201"/>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128305955"/>
              </p:ext>
            </p:extLst>
          </p:nvPr>
        </p:nvGraphicFramePr>
        <p:xfrm>
          <a:off x="228600" y="228600"/>
          <a:ext cx="8458200" cy="68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22</a:t>
            </a:fld>
            <a:endParaRPr lang="en-US" dirty="0"/>
          </a:p>
        </p:txBody>
      </p:sp>
    </p:spTree>
    <p:extLst>
      <p:ext uri="{BB962C8B-B14F-4D97-AF65-F5344CB8AC3E}">
        <p14:creationId xmlns:p14="http://schemas.microsoft.com/office/powerpoint/2010/main" val="1993886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p:extLst>
              <p:ext uri="{D42A27DB-BD31-4B8C-83A1-F6EECF244321}">
                <p14:modId xmlns:p14="http://schemas.microsoft.com/office/powerpoint/2010/main" val="4180254628"/>
              </p:ext>
            </p:extLst>
          </p:nvPr>
        </p:nvGraphicFramePr>
        <p:xfrm>
          <a:off x="457200" y="1219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F671AA76-DDEB-4EC3-9EF9-537A41FEC96D}" type="slidenum">
              <a:rPr lang="en-US" smtClean="0"/>
              <a:pPr>
                <a:defRPr/>
              </a:pPr>
              <a:t>23</a:t>
            </a:fld>
            <a:endParaRPr lang="en-US"/>
          </a:p>
        </p:txBody>
      </p:sp>
      <p:graphicFrame>
        <p:nvGraphicFramePr>
          <p:cNvPr id="7" name="Diagram 6"/>
          <p:cNvGraphicFramePr/>
          <p:nvPr>
            <p:extLst>
              <p:ext uri="{D42A27DB-BD31-4B8C-83A1-F6EECF244321}">
                <p14:modId xmlns:p14="http://schemas.microsoft.com/office/powerpoint/2010/main" val="3403712218"/>
              </p:ext>
            </p:extLst>
          </p:nvPr>
        </p:nvGraphicFramePr>
        <p:xfrm>
          <a:off x="228600" y="228600"/>
          <a:ext cx="8458200" cy="68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6431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p:extLst>
              <p:ext uri="{D42A27DB-BD31-4B8C-83A1-F6EECF244321}">
                <p14:modId xmlns:p14="http://schemas.microsoft.com/office/powerpoint/2010/main" val="4108668291"/>
              </p:ext>
            </p:extLst>
          </p:nvPr>
        </p:nvGraphicFramePr>
        <p:xfrm>
          <a:off x="457200" y="17526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F671AA76-DDEB-4EC3-9EF9-537A41FEC96D}" type="slidenum">
              <a:rPr lang="en-US" smtClean="0"/>
              <a:pPr>
                <a:defRPr/>
              </a:pPr>
              <a:t>24</a:t>
            </a:fld>
            <a:endParaRPr lang="en-US"/>
          </a:p>
        </p:txBody>
      </p:sp>
      <p:grpSp>
        <p:nvGrpSpPr>
          <p:cNvPr id="8" name="Group 7"/>
          <p:cNvGrpSpPr/>
          <p:nvPr/>
        </p:nvGrpSpPr>
        <p:grpSpPr>
          <a:xfrm>
            <a:off x="457200" y="190659"/>
            <a:ext cx="8229600" cy="1295400"/>
            <a:chOff x="-411964" y="232777"/>
            <a:chExt cx="2350740" cy="1175370"/>
          </a:xfrm>
        </p:grpSpPr>
        <p:sp>
          <p:nvSpPr>
            <p:cNvPr id="9" name="Rounded Rectangle 8"/>
            <p:cNvSpPr/>
            <p:nvPr/>
          </p:nvSpPr>
          <p:spPr>
            <a:xfrm>
              <a:off x="-411964" y="232777"/>
              <a:ext cx="2350740" cy="1175370"/>
            </a:xfrm>
            <a:prstGeom prst="roundRect">
              <a:avLst>
                <a:gd name="adj" fmla="val 10000"/>
              </a:avLst>
            </a:prstGeom>
            <a:solidFill>
              <a:srgbClr val="FFFF00"/>
            </a:solidFill>
            <a:ln>
              <a:solidFill>
                <a:schemeClr val="accent4">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15335" y="457408"/>
              <a:ext cx="2157481" cy="726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3600" b="1" kern="1200" dirty="0" smtClean="0">
                  <a:ln w="12700">
                    <a:solidFill>
                      <a:schemeClr val="tx2">
                        <a:satMod val="155000"/>
                      </a:schemeClr>
                    </a:solidFill>
                    <a:prstDash val="solid"/>
                  </a:ln>
                  <a:solidFill>
                    <a:schemeClr val="tx2">
                      <a:lumMod val="10000"/>
                    </a:schemeClr>
                  </a:solidFill>
                  <a:effectLst>
                    <a:outerShdw blurRad="41275" dist="20320" dir="1800000" algn="tl" rotWithShape="0">
                      <a:srgbClr val="000000">
                        <a:alpha val="40000"/>
                      </a:srgbClr>
                    </a:outerShdw>
                  </a:effectLst>
                </a:rPr>
                <a:t>Exceptions (time limits not applicable)</a:t>
              </a:r>
              <a:endParaRPr lang="en-US" sz="3600" b="1" kern="1200" dirty="0">
                <a:ln w="12700">
                  <a:solidFill>
                    <a:schemeClr val="tx2">
                      <a:satMod val="155000"/>
                    </a:schemeClr>
                  </a:solidFill>
                  <a:prstDash val="solid"/>
                </a:ln>
                <a:solidFill>
                  <a:schemeClr val="tx2">
                    <a:lumMod val="10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2799474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style>
          <a:lnRef idx="0">
            <a:schemeClr val="accent4"/>
          </a:lnRef>
          <a:fillRef idx="3">
            <a:schemeClr val="accent4"/>
          </a:fillRef>
          <a:effectRef idx="3">
            <a:schemeClr val="accent4"/>
          </a:effectRef>
          <a:fontRef idx="minor">
            <a:schemeClr val="lt1"/>
          </a:fontRef>
        </p:style>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Consumer Reports: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rPr>
              <a:t>Accuracy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600201"/>
            <a:ext cx="8229600" cy="2514600"/>
          </a:xfrm>
          <a:ln/>
        </p:spPr>
        <p:style>
          <a:lnRef idx="1">
            <a:schemeClr val="accent6"/>
          </a:lnRef>
          <a:fillRef idx="2">
            <a:schemeClr val="accent6"/>
          </a:fillRef>
          <a:effectRef idx="1">
            <a:schemeClr val="accent6"/>
          </a:effectRef>
          <a:fontRef idx="minor">
            <a:schemeClr val="dk1"/>
          </a:fontRef>
        </p:style>
        <p:txBody>
          <a:bodyPr>
            <a:normAutofit/>
          </a:bodyPr>
          <a:lstStyle/>
          <a:p>
            <a:pPr marL="0" indent="0">
              <a:lnSpc>
                <a:spcPct val="90000"/>
              </a:lnSpc>
              <a:buFontTx/>
              <a:buNone/>
            </a:pPr>
            <a:r>
              <a:rPr lang="en-US" i="1" dirty="0">
                <a:solidFill>
                  <a:schemeClr val="bg1">
                    <a:lumMod val="95000"/>
                    <a:lumOff val="5000"/>
                  </a:schemeClr>
                </a:solidFill>
              </a:rPr>
              <a:t>“Whenever a consumer reporting agency prepares a consumer report it shall follow reasonable procedures to assure </a:t>
            </a:r>
            <a:r>
              <a:rPr lang="en-US" b="1" i="1" dirty="0">
                <a:solidFill>
                  <a:schemeClr val="bg1">
                    <a:lumMod val="95000"/>
                    <a:lumOff val="5000"/>
                  </a:schemeClr>
                </a:solidFill>
              </a:rPr>
              <a:t>maximum possible accuracy</a:t>
            </a:r>
            <a:r>
              <a:rPr lang="en-US" i="1" dirty="0">
                <a:solidFill>
                  <a:schemeClr val="bg1">
                    <a:lumMod val="95000"/>
                    <a:lumOff val="5000"/>
                  </a:schemeClr>
                </a:solidFill>
              </a:rPr>
              <a:t> of the information concerning the individual about whom the report relates.” </a:t>
            </a:r>
          </a:p>
          <a:p>
            <a:pPr>
              <a:lnSpc>
                <a:spcPct val="90000"/>
              </a:lnSpc>
              <a:buFontTx/>
              <a:buNone/>
            </a:pPr>
            <a:endParaRPr lang="en-US" i="1"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25</a:t>
            </a:fld>
            <a:endParaRPr lang="en-US" dirty="0"/>
          </a:p>
        </p:txBody>
      </p:sp>
      <p:sp>
        <p:nvSpPr>
          <p:cNvPr id="7" name="Rectangle 6"/>
          <p:cNvSpPr/>
          <p:nvPr/>
        </p:nvSpPr>
        <p:spPr>
          <a:xfrm>
            <a:off x="5150207" y="4038600"/>
            <a:ext cx="3384193" cy="954107"/>
          </a:xfrm>
          <a:prstGeom prst="rect">
            <a:avLst/>
          </a:prstGeom>
          <a:solidFill>
            <a:schemeClr val="accent3">
              <a:lumMod val="60000"/>
              <a:lumOff val="40000"/>
            </a:schemeClr>
          </a:solidFill>
          <a:ln>
            <a:solidFill>
              <a:schemeClr val="bg1"/>
            </a:solidFill>
          </a:ln>
          <a:effectLst>
            <a:glow rad="63500">
              <a:schemeClr val="accent1">
                <a:satMod val="175000"/>
                <a:alpha val="40000"/>
              </a:schemeClr>
            </a:glow>
          </a:effectLst>
        </p:spPr>
        <p:txBody>
          <a:bodyPr wrap="square">
            <a:spAutoFit/>
          </a:bodyPr>
          <a:lstStyle/>
          <a:p>
            <a:r>
              <a:rPr lang="it-IT" sz="2800" b="1" dirty="0" smtClean="0">
                <a:solidFill>
                  <a:schemeClr val="bg1">
                    <a:lumMod val="95000"/>
                    <a:lumOff val="5000"/>
                  </a:schemeClr>
                </a:solidFill>
              </a:rPr>
              <a:t>-- 15 </a:t>
            </a:r>
            <a:r>
              <a:rPr lang="it-IT" sz="2800" b="1" dirty="0">
                <a:solidFill>
                  <a:schemeClr val="bg1">
                    <a:lumMod val="95000"/>
                    <a:lumOff val="5000"/>
                  </a:schemeClr>
                </a:solidFill>
              </a:rPr>
              <a:t>USC 1681e(b</a:t>
            </a:r>
            <a:r>
              <a:rPr lang="it-IT" sz="2800" b="1" dirty="0" smtClean="0">
                <a:solidFill>
                  <a:schemeClr val="bg1">
                    <a:lumMod val="95000"/>
                    <a:lumOff val="5000"/>
                  </a:schemeClr>
                </a:solidFill>
              </a:rPr>
              <a:t>);</a:t>
            </a:r>
          </a:p>
          <a:p>
            <a:r>
              <a:rPr lang="it-IT" sz="2800" b="1" dirty="0" smtClean="0">
                <a:solidFill>
                  <a:schemeClr val="bg1">
                    <a:lumMod val="95000"/>
                    <a:lumOff val="5000"/>
                  </a:schemeClr>
                </a:solidFill>
              </a:rPr>
              <a:t>RCW </a:t>
            </a:r>
            <a:r>
              <a:rPr lang="it-IT" sz="2800" b="1" dirty="0">
                <a:solidFill>
                  <a:schemeClr val="bg1">
                    <a:lumMod val="95000"/>
                    <a:lumOff val="5000"/>
                  </a:schemeClr>
                </a:solidFill>
              </a:rPr>
              <a:t>19.182.060(2)</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15" y="2491919"/>
            <a:ext cx="7318786"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rot="21540000">
            <a:off x="457369" y="2973357"/>
            <a:ext cx="3083049" cy="457200"/>
          </a:xfrm>
          <a:prstGeom prst="rect">
            <a:avLst/>
          </a:prstGeom>
          <a:solidFill>
            <a:srgbClr val="00FF00">
              <a:alpha val="3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48" name="Picture 4" descr="target black and white by 10binary - A target made of circles. I drew it in inkscape but saved as plain svg as the FAQ s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548" y="4006516"/>
            <a:ext cx="2381250" cy="2381250"/>
          </a:xfrm>
          <a:prstGeom prst="rect">
            <a:avLst/>
          </a:prstGeom>
          <a:noFill/>
          <a:scene3d>
            <a:camera prst="perspectiveContrastingLeftFacing" fov="2400000">
              <a:rot lat="367785" lon="3558543" rev="20880655"/>
            </a:camera>
            <a:lightRig rig="threePt" dir="t"/>
          </a:scene3d>
          <a:sp3d extrusionH="12700" prstMaterial="plastic">
            <a:bevelT w="12700"/>
            <a:bevelB w="12700"/>
          </a:sp3d>
          <a:extLst>
            <a:ext uri="{909E8E84-426E-40DD-AFC4-6F175D3DCCD1}">
              <a14:hiddenFill xmlns:a14="http://schemas.microsoft.com/office/drawing/2010/main">
                <a:solidFill>
                  <a:srgbClr val="FFFFFF"/>
                </a:solidFill>
              </a14:hiddenFill>
            </a:ext>
          </a:extLst>
        </p:spPr>
      </p:pic>
      <p:pic>
        <p:nvPicPr>
          <p:cNvPr id="6150" name="Picture 6" descr="http://i199.photobucket.com/albums/aa277/sicklittlepig_photos/th_dart.pn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8528" y="4274492"/>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i199.photobucket.com/albums/aa277/sicklittlepig_photos/th_dart.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40000">
            <a:off x="2138528" y="4584618"/>
            <a:ext cx="1524000" cy="1524001"/>
          </a:xfrm>
          <a:prstGeom prst="rect">
            <a:avLst/>
          </a:prstGeom>
          <a:noFill/>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pic>
        <p:nvPicPr>
          <p:cNvPr id="13" name="Picture 6" descr="http://i199.photobucket.com/albums/aa277/sicklittlepig_photos/th_dart.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60000">
            <a:off x="2009318" y="4431703"/>
            <a:ext cx="1524000" cy="1524001"/>
          </a:xfrm>
          <a:prstGeom prst="rect">
            <a:avLst/>
          </a:prstGeom>
          <a:noFill/>
          <a:scene3d>
            <a:camera prst="perspective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8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0-#ppt_w/2"/>
                                          </p:val>
                                        </p:tav>
                                        <p:tav tm="100000">
                                          <p:val>
                                            <p:strVal val="#ppt_x"/>
                                          </p:val>
                                        </p:tav>
                                      </p:tavLst>
                                    </p:anim>
                                    <p:anim calcmode="lin" valueType="num">
                                      <p:cBhvr additive="base">
                                        <p:cTn id="8" dur="500" fill="hold"/>
                                        <p:tgtEl>
                                          <p:spTgt spid="6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5351522"/>
              </p:ext>
            </p:extLst>
          </p:nvPr>
        </p:nvGraphicFramePr>
        <p:xfrm>
          <a:off x="457200" y="8382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26</a:t>
            </a:fld>
            <a:endParaRPr lang="en-US" dirty="0"/>
          </a:p>
        </p:txBody>
      </p:sp>
    </p:spTree>
    <p:extLst>
      <p:ext uri="{BB962C8B-B14F-4D97-AF65-F5344CB8AC3E}">
        <p14:creationId xmlns:p14="http://schemas.microsoft.com/office/powerpoint/2010/main" val="4280541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ln w="18415" cmpd="sng">
                  <a:solidFill>
                    <a:srgbClr val="FFFFFF"/>
                  </a:solidFill>
                  <a:prstDash val="solid"/>
                </a:ln>
                <a:solidFill>
                  <a:srgbClr val="FFFFFF"/>
                </a:solidFill>
                <a:effectLst>
                  <a:outerShdw blurRad="50800" dist="38100" dir="16200000" rotWithShape="0">
                    <a:prstClr val="black">
                      <a:alpha val="40000"/>
                    </a:prstClr>
                  </a:outerShdw>
                </a:effectLst>
              </a:rPr>
              <a:t>Maximum Possible Accuracy</a:t>
            </a:r>
            <a:endParaRPr lang="en-US" dirty="0">
              <a:ln w="18415" cmpd="sng">
                <a:solidFill>
                  <a:srgbClr val="FFFFFF"/>
                </a:solidFill>
                <a:prstDash val="solid"/>
              </a:ln>
              <a:solidFill>
                <a:srgbClr val="FFFFFF"/>
              </a:solidFill>
              <a:effectLst>
                <a:outerShdw blurRad="50800" dist="38100" dir="16200000" rotWithShape="0">
                  <a:prstClr val="black">
                    <a:alpha val="40000"/>
                  </a:prstClr>
                </a:outerShdw>
              </a:effectLst>
            </a:endParaRPr>
          </a:p>
        </p:txBody>
      </p:sp>
      <p:sp>
        <p:nvSpPr>
          <p:cNvPr id="3" name="Content Placeholder 2"/>
          <p:cNvSpPr>
            <a:spLocks noGrp="1"/>
          </p:cNvSpPr>
          <p:nvPr>
            <p:ph idx="1"/>
          </p:nvPr>
        </p:nvSpPr>
        <p:spPr>
          <a:xfrm>
            <a:off x="457200" y="1752600"/>
            <a:ext cx="3962400" cy="4038600"/>
          </a:xfrm>
        </p:spPr>
        <p:style>
          <a:lnRef idx="0">
            <a:schemeClr val="accent4"/>
          </a:lnRef>
          <a:fillRef idx="3">
            <a:schemeClr val="accent4"/>
          </a:fillRef>
          <a:effectRef idx="3">
            <a:schemeClr val="accent4"/>
          </a:effectRef>
          <a:fontRef idx="minor">
            <a:schemeClr val="lt1"/>
          </a:fontRef>
        </p:style>
        <p:txBody>
          <a:bodyPr/>
          <a:lstStyle/>
          <a:p>
            <a:pPr marL="0" indent="0">
              <a:buNone/>
            </a:pPr>
            <a:r>
              <a:rPr lang="en-US" sz="3300" dirty="0" smtClean="0"/>
              <a:t>To be of “maximum possible accuracy,” information must be:</a:t>
            </a:r>
          </a:p>
          <a:p>
            <a:r>
              <a:rPr lang="en-US" sz="2900" dirty="0" smtClean="0"/>
              <a:t>True</a:t>
            </a:r>
          </a:p>
          <a:p>
            <a:r>
              <a:rPr lang="en-US" sz="2900" dirty="0" smtClean="0"/>
              <a:t>Complete</a:t>
            </a:r>
          </a:p>
          <a:p>
            <a:r>
              <a:rPr lang="en-US" sz="2900" dirty="0" smtClean="0"/>
              <a:t>Presented in a way that is not misleading</a:t>
            </a:r>
          </a:p>
        </p:txBody>
      </p:sp>
      <p:sp>
        <p:nvSpPr>
          <p:cNvPr id="6" name="Slide Number Placeholder 5"/>
          <p:cNvSpPr>
            <a:spLocks noGrp="1"/>
          </p:cNvSpPr>
          <p:nvPr>
            <p:ph type="sldNum" sz="quarter" idx="12"/>
          </p:nvPr>
        </p:nvSpPr>
        <p:spPr/>
        <p:txBody>
          <a:bodyPr/>
          <a:lstStyle/>
          <a:p>
            <a:fld id="{1789C0F2-17E0-497A-9BBE-0C73201AAFE3}" type="slidenum">
              <a:rPr lang="en-US" smtClean="0"/>
              <a:pPr/>
              <a:t>27</a:t>
            </a:fld>
            <a:endParaRPr lang="en-US" dirty="0"/>
          </a:p>
        </p:txBody>
      </p:sp>
      <p:pic>
        <p:nvPicPr>
          <p:cNvPr id="7172" name="Picture 4" descr="https://encrypted-tbn0.gstatic.com/images?q=tbn:ANd9GcTkb9j4jbLLsrMeOMOvDFQBo5jTURrzH3u1M_dpXFPGKoNkozXr"/>
          <p:cNvPicPr>
            <a:picLocks noChangeAspect="1" noChangeArrowheads="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87" t="-1418" r="64927" b="-6356"/>
          <a:stretch/>
        </p:blipFill>
        <p:spPr bwMode="auto">
          <a:xfrm>
            <a:off x="4724400" y="1732547"/>
            <a:ext cx="1299411" cy="1334503"/>
          </a:xfrm>
          <a:prstGeom prst="rect">
            <a:avLst/>
          </a:prstGeom>
          <a:extLst/>
        </p:spPr>
        <p:style>
          <a:lnRef idx="0">
            <a:schemeClr val="accent6"/>
          </a:lnRef>
          <a:fillRef idx="3">
            <a:schemeClr val="accent6"/>
          </a:fillRef>
          <a:effectRef idx="3">
            <a:schemeClr val="accent6"/>
          </a:effectRef>
          <a:fontRef idx="minor">
            <a:schemeClr val="lt1"/>
          </a:fontRef>
        </p:style>
      </p:pic>
      <p:pic>
        <p:nvPicPr>
          <p:cNvPr id="7173" name="Picture 5"/>
          <p:cNvPicPr>
            <a:picLocks noChangeAspect="1" noChangeArrowheads="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35088" r="32456"/>
          <a:stretch/>
        </p:blipFill>
        <p:spPr bwMode="auto">
          <a:xfrm>
            <a:off x="5715000" y="2819400"/>
            <a:ext cx="1198959" cy="1238250"/>
          </a:xfrm>
          <a:prstGeom prst="rect">
            <a:avLst/>
          </a:prstGeom>
          <a:ln/>
          <a:extLst/>
        </p:spPr>
        <p:style>
          <a:lnRef idx="0">
            <a:schemeClr val="accent6"/>
          </a:lnRef>
          <a:fillRef idx="3">
            <a:schemeClr val="accent6"/>
          </a:fillRef>
          <a:effectRef idx="3">
            <a:schemeClr val="accent6"/>
          </a:effectRef>
          <a:fontRef idx="minor">
            <a:schemeClr val="lt1"/>
          </a:fontRef>
        </p:style>
      </p:pic>
      <p:pic>
        <p:nvPicPr>
          <p:cNvPr id="7174" name="Picture 6"/>
          <p:cNvPicPr>
            <a:picLocks noChangeAspect="1" noChangeArrowheads="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67115"/>
          <a:stretch/>
        </p:blipFill>
        <p:spPr bwMode="auto">
          <a:xfrm>
            <a:off x="6737684" y="3962400"/>
            <a:ext cx="1214813" cy="1238250"/>
          </a:xfrm>
          <a:prstGeom prst="rect">
            <a:avLst/>
          </a:prstGeom>
          <a:ln/>
          <a:extLst/>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151730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89C0F2-17E0-497A-9BBE-0C73201AAFE3}" type="slidenum">
              <a:rPr lang="en-US" smtClean="0"/>
              <a:pPr/>
              <a:t>28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41710361"/>
              </p:ext>
            </p:extLst>
          </p:nvPr>
        </p:nvGraphicFramePr>
        <p:xfrm>
          <a:off x="228600" y="762000"/>
          <a:ext cx="8610600" cy="1905000"/>
        </p:xfrm>
        <a:graphic>
          <a:graphicData uri="http://schemas.openxmlformats.org/drawingml/2006/table">
            <a:tbl>
              <a:tblPr firstRow="1" bandRow="1">
                <a:tableStyleId>{9DCAF9ED-07DC-4A11-8D7F-57B35C25682E}</a:tableStyleId>
              </a:tblPr>
              <a:tblGrid>
                <a:gridCol w="2152650"/>
                <a:gridCol w="2152650"/>
                <a:gridCol w="2152650"/>
                <a:gridCol w="2152650"/>
              </a:tblGrid>
              <a:tr h="476250">
                <a:tc gridSpan="4">
                  <a:txBody>
                    <a:bodyPr/>
                    <a:lstStyle/>
                    <a:p>
                      <a:r>
                        <a:rPr lang="en-US" sz="2400" b="1" dirty="0" smtClean="0"/>
                        <a:t>Criminal Records – 1 Found!</a:t>
                      </a:r>
                      <a:endParaRPr lang="en-US" sz="24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76250">
                <a:tc>
                  <a:txBody>
                    <a:bodyPr/>
                    <a:lstStyle/>
                    <a:p>
                      <a:r>
                        <a:rPr lang="en-US" sz="2000" b="1" dirty="0" smtClean="0"/>
                        <a:t>State: WA</a:t>
                      </a:r>
                      <a:endParaRPr lang="en-US" sz="2000" b="1" dirty="0"/>
                    </a:p>
                  </a:txBody>
                  <a:tcPr/>
                </a:tc>
                <a:tc>
                  <a:txBody>
                    <a:bodyPr/>
                    <a:lstStyle/>
                    <a:p>
                      <a:r>
                        <a:rPr lang="en-US" sz="2400" b="1" dirty="0" smtClean="0"/>
                        <a:t>County: King</a:t>
                      </a:r>
                      <a:endParaRPr lang="en-US" sz="2400" b="1" dirty="0"/>
                    </a:p>
                  </a:txBody>
                  <a:tcPr/>
                </a:tc>
                <a:tc>
                  <a:txBody>
                    <a:bodyPr/>
                    <a:lstStyle/>
                    <a:p>
                      <a:r>
                        <a:rPr lang="en-US" sz="2400" b="1" dirty="0" smtClean="0"/>
                        <a:t>No 99-00000-0</a:t>
                      </a:r>
                      <a:endParaRPr lang="en-US" sz="2400" b="1" dirty="0"/>
                    </a:p>
                  </a:txBody>
                  <a:tcPr/>
                </a:tc>
                <a:tc>
                  <a:txBody>
                    <a:bodyPr/>
                    <a:lstStyle/>
                    <a:p>
                      <a:r>
                        <a:rPr lang="en-US" sz="2400" b="1" dirty="0" smtClean="0"/>
                        <a:t>D: GUILTY</a:t>
                      </a:r>
                      <a:endParaRPr lang="en-US" sz="2400" b="1" dirty="0"/>
                    </a:p>
                  </a:txBody>
                  <a:tcPr/>
                </a:tc>
              </a:tr>
              <a:tr h="476250">
                <a:tc gridSpan="2">
                  <a:txBody>
                    <a:bodyPr/>
                    <a:lstStyle/>
                    <a:p>
                      <a:r>
                        <a:rPr lang="en-US" sz="2400" b="1" dirty="0" smtClean="0"/>
                        <a:t>Charge: Burglary 2°  (Felony)</a:t>
                      </a:r>
                      <a:endParaRPr lang="en-US" sz="2400" b="1" dirty="0"/>
                    </a:p>
                  </a:txBody>
                  <a:tcPr/>
                </a:tc>
                <a:tc hMerge="1">
                  <a:txBody>
                    <a:bodyPr/>
                    <a:lstStyle/>
                    <a:p>
                      <a:endParaRPr lang="en-US" dirty="0"/>
                    </a:p>
                  </a:txBody>
                  <a:tcPr/>
                </a:tc>
                <a:tc gridSpan="2">
                  <a:txBody>
                    <a:bodyPr/>
                    <a:lstStyle/>
                    <a:p>
                      <a:r>
                        <a:rPr lang="en-US" sz="2400" b="1" dirty="0" smtClean="0"/>
                        <a:t>Sentence: PROB</a:t>
                      </a:r>
                      <a:r>
                        <a:rPr lang="en-US" sz="2400" b="1" baseline="0" dirty="0" smtClean="0"/>
                        <a:t> 36 </a:t>
                      </a:r>
                      <a:r>
                        <a:rPr lang="en-US" sz="2400" b="1" baseline="0" dirty="0" err="1" smtClean="0"/>
                        <a:t>mo</a:t>
                      </a:r>
                      <a:endParaRPr lang="en-US" sz="2400" b="1" dirty="0"/>
                    </a:p>
                  </a:txBody>
                  <a:tcPr/>
                </a:tc>
                <a:tc hMerge="1">
                  <a:txBody>
                    <a:bodyPr/>
                    <a:lstStyle/>
                    <a:p>
                      <a:endParaRPr lang="en-US" dirty="0"/>
                    </a:p>
                  </a:txBody>
                  <a:tcPr/>
                </a:tc>
              </a:tr>
              <a:tr h="476250">
                <a:tc gridSpan="4">
                  <a:txBody>
                    <a:bodyPr/>
                    <a:lstStyle/>
                    <a:p>
                      <a:r>
                        <a:rPr lang="en-US" sz="2000" b="1" dirty="0" smtClean="0"/>
                        <a:t>Notes:</a:t>
                      </a:r>
                      <a:endParaRPr lang="en-US" sz="20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10" name="TextBox 9"/>
          <p:cNvSpPr txBox="1"/>
          <p:nvPr/>
        </p:nvSpPr>
        <p:spPr>
          <a:xfrm>
            <a:off x="685800" y="3276600"/>
            <a:ext cx="7696200" cy="1384995"/>
          </a:xfrm>
          <a:prstGeom prst="rect">
            <a:avLst/>
          </a:prstGeom>
          <a:noFill/>
        </p:spPr>
        <p:txBody>
          <a:bodyPr wrap="square" rtlCol="0">
            <a:spAutoFit/>
          </a:bodyPr>
          <a:lstStyle/>
          <a:p>
            <a:r>
              <a:rPr lang="en-US" sz="2800" i="1" dirty="0" smtClean="0"/>
              <a:t>Hint: If this report was made in connection with a 2011 transaction, might it interest the user to know that the offense and disposition occurred in 2000?</a:t>
            </a:r>
            <a:endParaRPr lang="en-US" sz="2800" i="1" dirty="0"/>
          </a:p>
        </p:txBody>
      </p:sp>
    </p:spTree>
    <p:extLst>
      <p:ext uri="{BB962C8B-B14F-4D97-AF65-F5344CB8AC3E}">
        <p14:creationId xmlns:p14="http://schemas.microsoft.com/office/powerpoint/2010/main" val="14625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Reasonable Procedures</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2722596"/>
              </p:ext>
            </p:extLst>
          </p:nvPr>
        </p:nvGraphicFramePr>
        <p:xfrm>
          <a:off x="304800" y="1676400"/>
          <a:ext cx="8458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29</a:t>
            </a:fld>
            <a:endParaRPr lang="en-US" dirty="0"/>
          </a:p>
        </p:txBody>
      </p:sp>
    </p:spTree>
    <p:extLst>
      <p:ext uri="{BB962C8B-B14F-4D97-AF65-F5344CB8AC3E}">
        <p14:creationId xmlns:p14="http://schemas.microsoft.com/office/powerpoint/2010/main" val="823920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89C0F2-17E0-497A-9BBE-0C73201AAFE3}" type="slidenum">
              <a:rPr lang="en-US" smtClean="0"/>
              <a:pPr/>
              <a:t>3</a:t>
            </a:fld>
            <a:endParaRPr lang="en-US" dirty="0"/>
          </a:p>
        </p:txBody>
      </p:sp>
      <p:pic>
        <p:nvPicPr>
          <p:cNvPr id="1029" name="Picture 5" descr="http://rinconfarms.com/images/U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42" y="2191138"/>
            <a:ext cx="7162800" cy="43931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335340"/>
            <a:ext cx="8382000" cy="1692771"/>
          </a:xfrm>
          <a:prstGeom prst="rect">
            <a:avLst/>
          </a:prstGeom>
          <a:noFill/>
        </p:spPr>
        <p:txBody>
          <a:bodyPr wrap="square" rtlCol="0">
            <a:spAutoFit/>
          </a:bodyPr>
          <a:lstStyle/>
          <a:p>
            <a:r>
              <a:rPr lang="en-US" sz="2600" dirty="0" smtClean="0"/>
              <a:t>Information is kept in disparate places.  Data miners gather information and generate “consumer reports.”  Different consumer reports come from different sources and contain different types of information.</a:t>
            </a:r>
            <a:endParaRPr lang="en-US" sz="2600" dirty="0"/>
          </a:p>
        </p:txBody>
      </p:sp>
      <p:pic>
        <p:nvPicPr>
          <p:cNvPr id="1031"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7010006" y="3553151"/>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7543800" y="2607421"/>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7252237" y="2843963"/>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3124200" y="3546885"/>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6831525" y="5343522"/>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6248400" y="4527130"/>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4392716" y="3201401"/>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5360052" y="3255371"/>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5105400" y="3888956"/>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1280954" y="4011105"/>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1696451" y="2333626"/>
            <a:ext cx="583125" cy="6381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mainframe by gaerfield - Inspired by IBM System Z.&#10;Used "/>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7314" r="35035"/>
          <a:stretch/>
        </p:blipFill>
        <p:spPr bwMode="auto">
          <a:xfrm>
            <a:off x="4356637" y="5029200"/>
            <a:ext cx="583125" cy="63817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a:xfrm flipV="1">
            <a:off x="3415762" y="3574458"/>
            <a:ext cx="1268516" cy="291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84278" y="3553151"/>
            <a:ext cx="712684" cy="777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48199" y="4330192"/>
            <a:ext cx="748763" cy="1013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15762" y="3865972"/>
            <a:ext cx="1232437" cy="1482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flipH="1" flipV="1">
            <a:off x="1988013" y="2652713"/>
            <a:ext cx="1427749" cy="1186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a:off x="1572516" y="4330192"/>
            <a:ext cx="3075683" cy="1013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a:off x="1988013" y="2652713"/>
            <a:ext cx="2696265" cy="900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a:off x="4648200" y="3546885"/>
            <a:ext cx="1003414" cy="27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p:nvPr/>
        </p:nvCxnSpPr>
        <p:spPr>
          <a:xfrm flipV="1">
            <a:off x="5396962" y="3546885"/>
            <a:ext cx="254652" cy="783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a:off x="5651614" y="3546885"/>
            <a:ext cx="888348" cy="129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p:nvPr/>
        </p:nvCxnSpPr>
        <p:spPr>
          <a:xfrm>
            <a:off x="5396962" y="4330192"/>
            <a:ext cx="1143000" cy="506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a:off x="5688525" y="3574458"/>
            <a:ext cx="1613043" cy="314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flipV="1">
            <a:off x="6539962" y="3865972"/>
            <a:ext cx="761606" cy="970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6" name="Straight Connector 1045"/>
          <p:cNvCxnSpPr/>
          <p:nvPr/>
        </p:nvCxnSpPr>
        <p:spPr>
          <a:xfrm>
            <a:off x="6539962" y="4846217"/>
            <a:ext cx="583125" cy="821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p:nvPr/>
        </p:nvCxnSpPr>
        <p:spPr>
          <a:xfrm flipH="1" flipV="1">
            <a:off x="4648199" y="5343522"/>
            <a:ext cx="2474888" cy="319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p:nvPr/>
        </p:nvCxnSpPr>
        <p:spPr>
          <a:xfrm flipV="1">
            <a:off x="7123087" y="3888956"/>
            <a:ext cx="178481" cy="1778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flipV="1">
            <a:off x="7301568" y="3163050"/>
            <a:ext cx="242231" cy="730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flipV="1">
            <a:off x="7543799" y="2926508"/>
            <a:ext cx="291563" cy="236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p:nvPr/>
        </p:nvCxnSpPr>
        <p:spPr>
          <a:xfrm flipV="1">
            <a:off x="5651614" y="3163050"/>
            <a:ext cx="1892185" cy="411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flipH="1">
            <a:off x="5651614" y="2926508"/>
            <a:ext cx="2183748" cy="64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0" name="Straight Connector 1059"/>
          <p:cNvCxnSpPr/>
          <p:nvPr/>
        </p:nvCxnSpPr>
        <p:spPr>
          <a:xfrm flipH="1">
            <a:off x="4684278" y="2926508"/>
            <a:ext cx="3151084" cy="634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2" name="Straight Connector 1061"/>
          <p:cNvCxnSpPr/>
          <p:nvPr/>
        </p:nvCxnSpPr>
        <p:spPr>
          <a:xfrm flipH="1" flipV="1">
            <a:off x="1988013" y="2652713"/>
            <a:ext cx="5847349" cy="273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p:nvPr/>
        </p:nvCxnSpPr>
        <p:spPr>
          <a:xfrm>
            <a:off x="1988013" y="2652713"/>
            <a:ext cx="2660186" cy="269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p:nvPr/>
        </p:nvCxnSpPr>
        <p:spPr>
          <a:xfrm>
            <a:off x="1988013" y="2652713"/>
            <a:ext cx="3408949" cy="1677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8" name="Straight Connector 1067"/>
          <p:cNvCxnSpPr/>
          <p:nvPr/>
        </p:nvCxnSpPr>
        <p:spPr>
          <a:xfrm>
            <a:off x="1988013" y="2652713"/>
            <a:ext cx="4551949" cy="2184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0" name="Straight Connector 1069"/>
          <p:cNvCxnSpPr/>
          <p:nvPr/>
        </p:nvCxnSpPr>
        <p:spPr>
          <a:xfrm>
            <a:off x="1988013" y="2652713"/>
            <a:ext cx="5135074" cy="3014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2" name="Straight Connector 1071"/>
          <p:cNvCxnSpPr/>
          <p:nvPr/>
        </p:nvCxnSpPr>
        <p:spPr>
          <a:xfrm>
            <a:off x="1988013" y="2652713"/>
            <a:ext cx="5313555" cy="1240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4" name="Straight Connector 1073"/>
          <p:cNvCxnSpPr/>
          <p:nvPr/>
        </p:nvCxnSpPr>
        <p:spPr>
          <a:xfrm>
            <a:off x="1988013" y="2607421"/>
            <a:ext cx="5555786" cy="555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6" name="Straight Connector 1075"/>
          <p:cNvCxnSpPr/>
          <p:nvPr/>
        </p:nvCxnSpPr>
        <p:spPr>
          <a:xfrm>
            <a:off x="1988013" y="2652713"/>
            <a:ext cx="3663601" cy="894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8" name="Straight Connector 1077"/>
          <p:cNvCxnSpPr/>
          <p:nvPr/>
        </p:nvCxnSpPr>
        <p:spPr>
          <a:xfrm flipV="1">
            <a:off x="1572516" y="3865972"/>
            <a:ext cx="1843246" cy="464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0" name="Straight Connector 1079"/>
          <p:cNvCxnSpPr/>
          <p:nvPr/>
        </p:nvCxnSpPr>
        <p:spPr>
          <a:xfrm flipV="1">
            <a:off x="1572516" y="2607421"/>
            <a:ext cx="415497" cy="1743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2" name="Straight Connector 1081"/>
          <p:cNvCxnSpPr/>
          <p:nvPr/>
        </p:nvCxnSpPr>
        <p:spPr>
          <a:xfrm flipV="1">
            <a:off x="1572516" y="3528297"/>
            <a:ext cx="3111762" cy="80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a:off x="1572516" y="4351414"/>
            <a:ext cx="5025190" cy="494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flipV="1">
            <a:off x="1572516" y="3574458"/>
            <a:ext cx="4116009" cy="755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flipV="1">
            <a:off x="1572516" y="3872238"/>
            <a:ext cx="5729052" cy="457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flipV="1">
            <a:off x="1572516" y="3201401"/>
            <a:ext cx="5971284" cy="1150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2" name="Straight Connector 1091"/>
          <p:cNvCxnSpPr/>
          <p:nvPr/>
        </p:nvCxnSpPr>
        <p:spPr>
          <a:xfrm flipV="1">
            <a:off x="1572516" y="2926508"/>
            <a:ext cx="6262846" cy="1424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4" name="Straight Connector 1093"/>
          <p:cNvCxnSpPr/>
          <p:nvPr/>
        </p:nvCxnSpPr>
        <p:spPr>
          <a:xfrm>
            <a:off x="1572516" y="4351414"/>
            <a:ext cx="5550571" cy="1311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p:nvPr/>
        </p:nvCxnSpPr>
        <p:spPr>
          <a:xfrm flipV="1">
            <a:off x="3336145" y="3528297"/>
            <a:ext cx="2315469" cy="343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8" name="Straight Connector 1097"/>
          <p:cNvCxnSpPr/>
          <p:nvPr/>
        </p:nvCxnSpPr>
        <p:spPr>
          <a:xfrm flipV="1">
            <a:off x="3318106" y="3888956"/>
            <a:ext cx="3934131" cy="4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0" name="Straight Connector 1099"/>
          <p:cNvCxnSpPr/>
          <p:nvPr/>
        </p:nvCxnSpPr>
        <p:spPr>
          <a:xfrm flipV="1">
            <a:off x="3415762" y="3201401"/>
            <a:ext cx="4128038" cy="687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2" name="Straight Connector 1101"/>
          <p:cNvCxnSpPr/>
          <p:nvPr/>
        </p:nvCxnSpPr>
        <p:spPr>
          <a:xfrm flipV="1">
            <a:off x="3415762" y="2926508"/>
            <a:ext cx="4419600" cy="1012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4" name="Straight Connector 1103"/>
          <p:cNvCxnSpPr/>
          <p:nvPr/>
        </p:nvCxnSpPr>
        <p:spPr>
          <a:xfrm>
            <a:off x="3415762" y="3929244"/>
            <a:ext cx="3181944" cy="916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6" name="Straight Connector 1105"/>
          <p:cNvCxnSpPr/>
          <p:nvPr/>
        </p:nvCxnSpPr>
        <p:spPr>
          <a:xfrm>
            <a:off x="3415762" y="3893545"/>
            <a:ext cx="3707325" cy="1769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8" name="Straight Connector 1107"/>
          <p:cNvCxnSpPr/>
          <p:nvPr/>
        </p:nvCxnSpPr>
        <p:spPr>
          <a:xfrm flipH="1" flipV="1">
            <a:off x="4648200" y="3560671"/>
            <a:ext cx="36078" cy="1782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0" name="Straight Connector 1109"/>
          <p:cNvCxnSpPr/>
          <p:nvPr/>
        </p:nvCxnSpPr>
        <p:spPr>
          <a:xfrm flipV="1">
            <a:off x="4644790" y="3491452"/>
            <a:ext cx="1006824" cy="1852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2" name="Straight Connector 1111"/>
          <p:cNvCxnSpPr/>
          <p:nvPr/>
        </p:nvCxnSpPr>
        <p:spPr>
          <a:xfrm flipV="1">
            <a:off x="4666239" y="3865972"/>
            <a:ext cx="2635329" cy="1477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4" name="Straight Connector 1113"/>
          <p:cNvCxnSpPr/>
          <p:nvPr/>
        </p:nvCxnSpPr>
        <p:spPr>
          <a:xfrm flipV="1">
            <a:off x="4666239" y="3201401"/>
            <a:ext cx="2877560" cy="2146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flipV="1">
            <a:off x="4644790" y="2926508"/>
            <a:ext cx="3190572" cy="2421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flipV="1">
            <a:off x="6495046" y="3163050"/>
            <a:ext cx="1048753" cy="1673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flipH="1" flipV="1">
            <a:off x="4644790" y="3546885"/>
            <a:ext cx="1850256" cy="129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flipV="1">
            <a:off x="6495046" y="2885235"/>
            <a:ext cx="1340316" cy="1960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4" name="Straight Connector 1123"/>
          <p:cNvCxnSpPr/>
          <p:nvPr/>
        </p:nvCxnSpPr>
        <p:spPr>
          <a:xfrm flipV="1">
            <a:off x="5360052" y="3243589"/>
            <a:ext cx="2183747" cy="964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6" name="Straight Connector 1125"/>
          <p:cNvCxnSpPr/>
          <p:nvPr/>
        </p:nvCxnSpPr>
        <p:spPr>
          <a:xfrm>
            <a:off x="5360052" y="4196551"/>
            <a:ext cx="1763035" cy="1466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p:nvPr/>
        </p:nvCxnSpPr>
        <p:spPr>
          <a:xfrm flipV="1">
            <a:off x="5396962" y="3893545"/>
            <a:ext cx="1904606" cy="381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0" name="Straight Connector 1129"/>
          <p:cNvCxnSpPr/>
          <p:nvPr/>
        </p:nvCxnSpPr>
        <p:spPr>
          <a:xfrm flipH="1">
            <a:off x="1696451" y="4274844"/>
            <a:ext cx="3700511" cy="76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2" name="Straight Connector 1131"/>
          <p:cNvCxnSpPr/>
          <p:nvPr/>
        </p:nvCxnSpPr>
        <p:spPr>
          <a:xfrm flipH="1" flipV="1">
            <a:off x="3415762" y="3872238"/>
            <a:ext cx="1981200" cy="4026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592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5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6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6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6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7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7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7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7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8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8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8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8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8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9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9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9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9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9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0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0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0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10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0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1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1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11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1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11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12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2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24"/>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2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128"/>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130"/>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FCRA Disputes</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pPr/>
              <a:t>30</a:t>
            </a:fld>
            <a:endParaRPr lang="en-US" dirty="0"/>
          </a:p>
        </p:txBody>
      </p:sp>
      <p:pic>
        <p:nvPicPr>
          <p:cNvPr id="9219"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895600" y="1371600"/>
            <a:ext cx="3298222" cy="372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05000" y="5334000"/>
            <a:ext cx="5638800" cy="584775"/>
          </a:xfrm>
          <a:prstGeom prst="rect">
            <a:avLst/>
          </a:prstGeom>
          <a:noFill/>
        </p:spPr>
        <p:txBody>
          <a:bodyPr wrap="square" rtlCol="0">
            <a:spAutoFit/>
          </a:bodyPr>
          <a:lstStyle/>
          <a:p>
            <a:r>
              <a:rPr lang="en-US" sz="3200" dirty="0" smtClean="0"/>
              <a:t>15 USC 1681i; RCW 19.182.090</a:t>
            </a:r>
            <a:endParaRPr lang="en-US" sz="3200" dirty="0"/>
          </a:p>
        </p:txBody>
      </p:sp>
    </p:spTree>
    <p:extLst>
      <p:ext uri="{BB962C8B-B14F-4D97-AF65-F5344CB8AC3E}">
        <p14:creationId xmlns:p14="http://schemas.microsoft.com/office/powerpoint/2010/main" val="16477894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421505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262102649"/>
              </p:ext>
            </p:extLst>
          </p:nvPr>
        </p:nvGraphicFramePr>
        <p:xfrm>
          <a:off x="457200" y="1676400"/>
          <a:ext cx="8229600" cy="487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31</a:t>
            </a:fld>
            <a:endParaRPr lang="en-US" dirty="0"/>
          </a:p>
        </p:txBody>
      </p:sp>
    </p:spTree>
    <p:extLst>
      <p:ext uri="{BB962C8B-B14F-4D97-AF65-F5344CB8AC3E}">
        <p14:creationId xmlns:p14="http://schemas.microsoft.com/office/powerpoint/2010/main" val="847365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5189298"/>
              </p:ext>
            </p:extLst>
          </p:nvPr>
        </p:nvGraphicFramePr>
        <p:xfrm>
          <a:off x="457200" y="274638"/>
          <a:ext cx="8229600" cy="102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276786637"/>
              </p:ext>
            </p:extLst>
          </p:nvPr>
        </p:nvGraphicFramePr>
        <p:xfrm>
          <a:off x="457200" y="1371600"/>
          <a:ext cx="8458200" cy="518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32</a:t>
            </a:fld>
            <a:endParaRPr lang="en-US" dirty="0"/>
          </a:p>
        </p:txBody>
      </p:sp>
    </p:spTree>
    <p:extLst>
      <p:ext uri="{BB962C8B-B14F-4D97-AF65-F5344CB8AC3E}">
        <p14:creationId xmlns:p14="http://schemas.microsoft.com/office/powerpoint/2010/main" val="2150987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152400"/>
            <a:ext cx="8686800" cy="914400"/>
          </a:xfrm>
        </p:spPr>
        <p:style>
          <a:lnRef idx="2">
            <a:schemeClr val="dk1">
              <a:shade val="50000"/>
            </a:schemeClr>
          </a:lnRef>
          <a:fillRef idx="1">
            <a:schemeClr val="dk1"/>
          </a:fillRef>
          <a:effectRef idx="0">
            <a:schemeClr val="dk1"/>
          </a:effectRef>
          <a:fontRef idx="minor">
            <a:schemeClr val="lt1"/>
          </a:fontRef>
        </p:style>
        <p:txBody>
          <a:bodyPr/>
          <a:lstStyle/>
          <a:p>
            <a:r>
              <a:rPr lang="en-US" sz="4000" dirty="0"/>
              <a:t>Automated Reinvestigation (e-Oscar)</a:t>
            </a:r>
          </a:p>
        </p:txBody>
      </p:sp>
      <p:sp>
        <p:nvSpPr>
          <p:cNvPr id="55299" name="Rectangle 3"/>
          <p:cNvSpPr>
            <a:spLocks noGrp="1" noChangeArrowheads="1"/>
          </p:cNvSpPr>
          <p:nvPr>
            <p:ph idx="1"/>
          </p:nvPr>
        </p:nvSpPr>
        <p:spPr>
          <a:xfrm>
            <a:off x="457200" y="1219200"/>
            <a:ext cx="8382000" cy="5181600"/>
          </a:xfrm>
        </p:spPr>
        <p:style>
          <a:lnRef idx="1">
            <a:schemeClr val="dk1"/>
          </a:lnRef>
          <a:fillRef idx="2">
            <a:schemeClr val="dk1"/>
          </a:fillRef>
          <a:effectRef idx="1">
            <a:schemeClr val="dk1"/>
          </a:effectRef>
          <a:fontRef idx="minor">
            <a:schemeClr val="dk1"/>
          </a:fontRef>
        </p:style>
        <p:txBody>
          <a:bodyPr/>
          <a:lstStyle/>
          <a:p>
            <a:pPr>
              <a:lnSpc>
                <a:spcPct val="90000"/>
              </a:lnSpc>
            </a:pPr>
            <a:r>
              <a:rPr lang="en-US" sz="2400" dirty="0"/>
              <a:t>15 USC 1681i(a)(5)(D):</a:t>
            </a:r>
          </a:p>
          <a:p>
            <a:pPr lvl="1">
              <a:lnSpc>
                <a:spcPct val="90000"/>
              </a:lnSpc>
              <a:buFontTx/>
              <a:buNone/>
            </a:pPr>
            <a:r>
              <a:rPr lang="en-US" sz="2000" dirty="0"/>
              <a:t>	</a:t>
            </a:r>
            <a:r>
              <a:rPr lang="en-US" sz="2000" b="1" i="1" dirty="0"/>
              <a:t>“Any consumer reporting agency that compiles and maintains files on consumers on a nationwide basis shall implement an automated system through which furnishers of information to that consumer reporting agency may report the results of a reinvestigation that finds incomplete or inaccurate information in a consumer’s file to other such consumer reporting agencies.”</a:t>
            </a:r>
          </a:p>
          <a:p>
            <a:pPr lvl="1">
              <a:lnSpc>
                <a:spcPct val="90000"/>
              </a:lnSpc>
            </a:pPr>
            <a:r>
              <a:rPr lang="en-US" sz="2000" i="1" dirty="0"/>
              <a:t>e-Oscar (</a:t>
            </a:r>
            <a:r>
              <a:rPr lang="en-US" sz="2000" i="1" dirty="0">
                <a:hlinkClick r:id="rId2"/>
              </a:rPr>
              <a:t>www.e-Oscar.org</a:t>
            </a:r>
            <a:r>
              <a:rPr lang="en-US" sz="2000" i="1" dirty="0"/>
              <a:t>)</a:t>
            </a:r>
          </a:p>
          <a:p>
            <a:pPr lvl="2">
              <a:lnSpc>
                <a:spcPct val="90000"/>
              </a:lnSpc>
            </a:pPr>
            <a:r>
              <a:rPr lang="en-US" sz="1800" i="1" dirty="0"/>
              <a:t>ACDVs initiated by a CRA on behalf of a consumer are routed to the appropriate Data Furnisher [and] is returned to the initiating CRA with updated information (if any) relating to the consumer's credit history. If an account is modified or deleted, carbon copies are sent to each CRA with whom the DF has a reporting relationship.</a:t>
            </a:r>
            <a:r>
              <a:rPr lang="en-US" sz="1800" dirty="0"/>
              <a:t> </a:t>
            </a:r>
          </a:p>
          <a:p>
            <a:pPr>
              <a:lnSpc>
                <a:spcPct val="90000"/>
              </a:lnSpc>
            </a:pPr>
            <a:r>
              <a:rPr lang="en-US" sz="2400" b="1" dirty="0"/>
              <a:t>Plain English: nationwide CRAs must subscribe to a system that enables furnishers to automatically update consumer information on file with the CRAs</a:t>
            </a:r>
          </a:p>
        </p:txBody>
      </p:sp>
    </p:spTree>
    <p:extLst>
      <p:ext uri="{BB962C8B-B14F-4D97-AF65-F5344CB8AC3E}">
        <p14:creationId xmlns:p14="http://schemas.microsoft.com/office/powerpoint/2010/main" val="6544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715963"/>
          </a:xfrm>
        </p:spPr>
        <p:style>
          <a:lnRef idx="3">
            <a:schemeClr val="lt1"/>
          </a:lnRef>
          <a:fillRef idx="1">
            <a:schemeClr val="dk1"/>
          </a:fillRef>
          <a:effectRef idx="1">
            <a:schemeClr val="dk1"/>
          </a:effectRef>
          <a:fontRef idx="minor">
            <a:schemeClr val="lt1"/>
          </a:fontRef>
        </p:style>
        <p:txBody>
          <a:bodyPr/>
          <a:lstStyle/>
          <a:p>
            <a:r>
              <a:rPr lang="en-US" sz="4000" b="1" dirty="0"/>
              <a:t>Remedies: Federal FCRA</a:t>
            </a:r>
          </a:p>
        </p:txBody>
      </p:sp>
      <p:sp>
        <p:nvSpPr>
          <p:cNvPr id="30723" name="Rectangle 3"/>
          <p:cNvSpPr>
            <a:spLocks noGrp="1" noChangeArrowheads="1"/>
          </p:cNvSpPr>
          <p:nvPr>
            <p:ph idx="1"/>
          </p:nvPr>
        </p:nvSpPr>
        <p:spPr>
          <a:xfrm>
            <a:off x="457200" y="990600"/>
            <a:ext cx="8229600" cy="4572000"/>
          </a:xfrm>
        </p:spPr>
        <p:style>
          <a:lnRef idx="1">
            <a:schemeClr val="accent1"/>
          </a:lnRef>
          <a:fillRef idx="2">
            <a:schemeClr val="accent1"/>
          </a:fillRef>
          <a:effectRef idx="1">
            <a:schemeClr val="accent1"/>
          </a:effectRef>
          <a:fontRef idx="minor">
            <a:schemeClr val="dk1"/>
          </a:fontRef>
        </p:style>
        <p:txBody>
          <a:bodyPr/>
          <a:lstStyle/>
          <a:p>
            <a:r>
              <a:rPr lang="en-US" sz="2800" dirty="0"/>
              <a:t>Negligent Violations (15 USC 1681o)</a:t>
            </a:r>
          </a:p>
          <a:p>
            <a:pPr lvl="1"/>
            <a:r>
              <a:rPr lang="en-US" sz="2300" dirty="0"/>
              <a:t>Actual damages </a:t>
            </a:r>
          </a:p>
          <a:p>
            <a:pPr lvl="1"/>
            <a:r>
              <a:rPr lang="en-US" sz="2300" dirty="0"/>
              <a:t>Costs &amp; Attorney Fees</a:t>
            </a:r>
          </a:p>
          <a:p>
            <a:r>
              <a:rPr lang="en-US" sz="2800" dirty="0"/>
              <a:t>Willful Non-Compliance (15 USC 1681n)</a:t>
            </a:r>
          </a:p>
          <a:p>
            <a:pPr lvl="1"/>
            <a:r>
              <a:rPr lang="en-US" sz="2300" dirty="0"/>
              <a:t>Actual or statutory damages ($100 to $1,000)</a:t>
            </a:r>
          </a:p>
          <a:p>
            <a:pPr lvl="1"/>
            <a:r>
              <a:rPr lang="en-US" sz="2300" dirty="0"/>
              <a:t>Punitive damages (as determined by court)</a:t>
            </a:r>
          </a:p>
          <a:p>
            <a:pPr lvl="1"/>
            <a:r>
              <a:rPr lang="en-US" sz="2300" dirty="0"/>
              <a:t>Costs &amp; Attorney Fees</a:t>
            </a:r>
          </a:p>
          <a:p>
            <a:r>
              <a:rPr lang="en-US" sz="2400" b="1" i="1" dirty="0" err="1"/>
              <a:t>Guimond</a:t>
            </a:r>
            <a:r>
              <a:rPr lang="en-US" sz="2400" b="1" i="1" dirty="0"/>
              <a:t> v. Trans Union,</a:t>
            </a:r>
            <a:r>
              <a:rPr lang="en-US" sz="2400" b="1" dirty="0"/>
              <a:t> 45 F.3d 1329 (9</a:t>
            </a:r>
            <a:r>
              <a:rPr lang="en-US" sz="2400" b="1" baseline="30000" dirty="0"/>
              <a:t>th</a:t>
            </a:r>
            <a:r>
              <a:rPr lang="en-US" sz="2400" b="1" dirty="0"/>
              <a:t> Cir. 1995) </a:t>
            </a:r>
          </a:p>
          <a:p>
            <a:pPr lvl="1"/>
            <a:r>
              <a:rPr lang="en-US" sz="2300" dirty="0"/>
              <a:t>Denial of credit not a prerequisite for actual damages</a:t>
            </a:r>
          </a:p>
          <a:p>
            <a:pPr lvl="1"/>
            <a:r>
              <a:rPr lang="en-US" sz="2300" dirty="0"/>
              <a:t>Actual damages can be emotional distress/humiliation</a:t>
            </a:r>
          </a:p>
          <a:p>
            <a:endParaRPr lang="en-US" sz="2800" dirty="0"/>
          </a:p>
        </p:txBody>
      </p:sp>
      <p:pic>
        <p:nvPicPr>
          <p:cNvPr id="307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7074" y="5410200"/>
            <a:ext cx="16764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b="9680"/>
          <a:stretch>
            <a:fillRect/>
          </a:stretch>
        </p:blipFill>
        <p:spPr bwMode="auto">
          <a:xfrm>
            <a:off x="1130300" y="5410200"/>
            <a:ext cx="11557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l="9680" r="38722"/>
          <a:stretch>
            <a:fillRect/>
          </a:stretch>
        </p:blipFill>
        <p:spPr bwMode="auto">
          <a:xfrm>
            <a:off x="2362200" y="5410200"/>
            <a:ext cx="9048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595" y="5410200"/>
            <a:ext cx="8731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9"/>
          <p:cNvPicPr>
            <a:picLocks noChangeAspect="1" noChangeArrowheads="1"/>
          </p:cNvPicPr>
          <p:nvPr/>
        </p:nvPicPr>
        <p:blipFill>
          <a:blip r:embed="rId6">
            <a:extLst>
              <a:ext uri="{28A0092B-C50C-407E-A947-70E740481C1C}">
                <a14:useLocalDpi xmlns:a14="http://schemas.microsoft.com/office/drawing/2010/main" val="0"/>
              </a:ext>
            </a:extLst>
          </a:blip>
          <a:srcRect l="18169" r="18169"/>
          <a:stretch>
            <a:fillRect/>
          </a:stretch>
        </p:blipFill>
        <p:spPr bwMode="auto">
          <a:xfrm>
            <a:off x="6324600" y="5410200"/>
            <a:ext cx="12255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822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a:t>Remedies: Washington CPA</a:t>
            </a:r>
          </a:p>
        </p:txBody>
      </p:sp>
      <p:sp>
        <p:nvSpPr>
          <p:cNvPr id="64515" name="Rectangle 3"/>
          <p:cNvSpPr>
            <a:spLocks noGrp="1" noChangeArrowheads="1"/>
          </p:cNvSpPr>
          <p:nvPr>
            <p:ph idx="1"/>
          </p:nvPr>
        </p:nvSpPr>
        <p:spPr>
          <a:xfrm>
            <a:off x="457200" y="1371600"/>
            <a:ext cx="8229600" cy="3962400"/>
          </a:xfrm>
        </p:spPr>
        <p:style>
          <a:lnRef idx="1">
            <a:schemeClr val="accent3"/>
          </a:lnRef>
          <a:fillRef idx="2">
            <a:schemeClr val="accent3"/>
          </a:fillRef>
          <a:effectRef idx="1">
            <a:schemeClr val="accent3"/>
          </a:effectRef>
          <a:fontRef idx="minor">
            <a:schemeClr val="dk1"/>
          </a:fontRef>
        </p:style>
        <p:txBody>
          <a:bodyPr/>
          <a:lstStyle/>
          <a:p>
            <a:r>
              <a:rPr lang="en-US" dirty="0"/>
              <a:t>Violation of state FCRA is per se violation of Wash. Consumer Protection Act, RCW 19.86</a:t>
            </a:r>
          </a:p>
          <a:p>
            <a:r>
              <a:rPr lang="en-US" dirty="0"/>
              <a:t>Relief available:</a:t>
            </a:r>
          </a:p>
          <a:p>
            <a:pPr lvl="1"/>
            <a:r>
              <a:rPr lang="en-US" dirty="0"/>
              <a:t>Actual damages</a:t>
            </a:r>
          </a:p>
          <a:p>
            <a:pPr lvl="1"/>
            <a:r>
              <a:rPr lang="en-US" dirty="0"/>
              <a:t>Costs of action &amp; Attorney Fees</a:t>
            </a:r>
          </a:p>
          <a:p>
            <a:pPr lvl="1"/>
            <a:r>
              <a:rPr lang="en-US" dirty="0"/>
              <a:t>$1,000 “penalty” for a willful violation</a:t>
            </a:r>
          </a:p>
        </p:txBody>
      </p:sp>
    </p:spTree>
    <p:extLst>
      <p:ext uri="{BB962C8B-B14F-4D97-AF65-F5344CB8AC3E}">
        <p14:creationId xmlns:p14="http://schemas.microsoft.com/office/powerpoint/2010/main" val="1766290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1179621"/>
              </p:ext>
            </p:extLst>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274795941"/>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36</a:t>
            </a:fld>
            <a:endParaRPr lang="en-US" dirty="0"/>
          </a:p>
        </p:txBody>
      </p:sp>
    </p:spTree>
    <p:extLst>
      <p:ext uri="{BB962C8B-B14F-4D97-AF65-F5344CB8AC3E}">
        <p14:creationId xmlns:p14="http://schemas.microsoft.com/office/powerpoint/2010/main" val="2930900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37852743"/>
              </p:ext>
            </p:extLst>
          </p:nvPr>
        </p:nvGraphicFramePr>
        <p:xfrm>
          <a:off x="457200" y="228600"/>
          <a:ext cx="8229600" cy="79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3" name="Rectangle 3"/>
          <p:cNvSpPr>
            <a:spLocks noGrp="1" noChangeArrowheads="1"/>
          </p:cNvSpPr>
          <p:nvPr>
            <p:ph idx="1"/>
          </p:nvPr>
        </p:nvSpPr>
        <p:spPr>
          <a:xfrm>
            <a:off x="228600" y="1066800"/>
            <a:ext cx="8686800" cy="5486400"/>
          </a:xfrm>
        </p:spPr>
        <p:style>
          <a:lnRef idx="1">
            <a:schemeClr val="accent4"/>
          </a:lnRef>
          <a:fillRef idx="2">
            <a:schemeClr val="accent4"/>
          </a:fillRef>
          <a:effectRef idx="1">
            <a:schemeClr val="accent4"/>
          </a:effectRef>
          <a:fontRef idx="minor">
            <a:schemeClr val="dk1"/>
          </a:fontRef>
        </p:style>
        <p:txBody>
          <a:bodyPr/>
          <a:lstStyle/>
          <a:p>
            <a:r>
              <a:rPr lang="en-US" dirty="0"/>
              <a:t>15 USC 1681s-2 </a:t>
            </a:r>
            <a:r>
              <a:rPr lang="en-US" sz="2000" b="1" dirty="0"/>
              <a:t>(Federal FCRA Only)</a:t>
            </a:r>
          </a:p>
          <a:p>
            <a:pPr lvl="1"/>
            <a:r>
              <a:rPr lang="en-US" dirty="0"/>
              <a:t>May not furnish information to a CRA if:</a:t>
            </a:r>
          </a:p>
          <a:p>
            <a:pPr lvl="2"/>
            <a:r>
              <a:rPr lang="en-US" sz="2200" dirty="0"/>
              <a:t>Person “knows or has reasonable cause to believe that the information is inaccurate;” or</a:t>
            </a:r>
          </a:p>
          <a:p>
            <a:pPr lvl="2"/>
            <a:r>
              <a:rPr lang="en-US" sz="2200" dirty="0"/>
              <a:t>Information is inaccurate and consumer has notified the furnisher of the inaccuracy</a:t>
            </a:r>
          </a:p>
          <a:p>
            <a:pPr lvl="1"/>
            <a:r>
              <a:rPr lang="en-US" dirty="0"/>
              <a:t>Must correct and update information</a:t>
            </a:r>
          </a:p>
          <a:p>
            <a:pPr lvl="2"/>
            <a:r>
              <a:rPr lang="en-US" sz="2200" dirty="0"/>
              <a:t>Person must regularly furnish information to CRAs</a:t>
            </a:r>
          </a:p>
          <a:p>
            <a:pPr lvl="2"/>
            <a:r>
              <a:rPr lang="en-US" sz="2200" dirty="0"/>
              <a:t>Duty to promptly notify CRA of inaccurate information</a:t>
            </a:r>
          </a:p>
          <a:p>
            <a:pPr lvl="1"/>
            <a:r>
              <a:rPr lang="en-US" dirty="0"/>
              <a:t>Must inform CRA if consumer disputes item</a:t>
            </a:r>
          </a:p>
          <a:p>
            <a:r>
              <a:rPr lang="en-US" sz="2000" b="1" i="1" dirty="0"/>
              <a:t>Nelson v. Chase Manhattan Mtg. Corp.,</a:t>
            </a:r>
            <a:r>
              <a:rPr lang="en-US" sz="2000" b="1" dirty="0"/>
              <a:t> 282 F.3d 1057 (9</a:t>
            </a:r>
            <a:r>
              <a:rPr lang="en-US" sz="2000" b="1" baseline="30000" dirty="0"/>
              <a:t>th</a:t>
            </a:r>
            <a:r>
              <a:rPr lang="en-US" sz="2000" b="1" dirty="0"/>
              <a:t> Cir. 2002)</a:t>
            </a:r>
          </a:p>
          <a:p>
            <a:pPr lvl="1"/>
            <a:r>
              <a:rPr lang="en-US" sz="1900" b="1" dirty="0"/>
              <a:t>Private cause of action against furnisher for violation</a:t>
            </a:r>
          </a:p>
        </p:txBody>
      </p:sp>
    </p:spTree>
    <p:extLst>
      <p:ext uri="{BB962C8B-B14F-4D97-AF65-F5344CB8AC3E}">
        <p14:creationId xmlns:p14="http://schemas.microsoft.com/office/powerpoint/2010/main" val="2796736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457200" y="274638"/>
            <a:ext cx="8229600" cy="792162"/>
          </a:xfrm>
          <a:ln/>
        </p:spPr>
        <p:style>
          <a:lnRef idx="1">
            <a:schemeClr val="accent3"/>
          </a:lnRef>
          <a:fillRef idx="2">
            <a:schemeClr val="accent3"/>
          </a:fillRef>
          <a:effectRef idx="1">
            <a:schemeClr val="accent3"/>
          </a:effectRef>
          <a:fontRef idx="minor">
            <a:schemeClr val="dk1"/>
          </a:fontRef>
        </p:style>
        <p:txBody>
          <a:bodyPr/>
          <a:lstStyle/>
          <a:p>
            <a:r>
              <a:rPr lang="en-US" b="1" dirty="0">
                <a:solidFill>
                  <a:schemeClr val="bg1">
                    <a:lumMod val="95000"/>
                    <a:lumOff val="5000"/>
                  </a:schemeClr>
                </a:solidFill>
              </a:rPr>
              <a:t>Furnisher Disputes</a:t>
            </a:r>
          </a:p>
        </p:txBody>
      </p:sp>
      <p:sp>
        <p:nvSpPr>
          <p:cNvPr id="63491" name="Rectangle 3"/>
          <p:cNvSpPr>
            <a:spLocks noGrp="1" noChangeArrowheads="1"/>
          </p:cNvSpPr>
          <p:nvPr>
            <p:ph idx="1"/>
          </p:nvPr>
        </p:nvSpPr>
        <p:spPr>
          <a:xfrm>
            <a:off x="457200" y="1143000"/>
            <a:ext cx="8382000" cy="5486400"/>
          </a:xfrm>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smtClean="0"/>
              <a:t>Consumers may dispute item </a:t>
            </a:r>
            <a:r>
              <a:rPr lang="en-US" sz="2800" dirty="0"/>
              <a:t>directly with </a:t>
            </a:r>
            <a:r>
              <a:rPr lang="en-US" sz="2800" dirty="0" smtClean="0"/>
              <a:t>furnisher</a:t>
            </a:r>
            <a:endParaRPr lang="en-US" sz="2800" dirty="0"/>
          </a:p>
          <a:p>
            <a:pPr lvl="1"/>
            <a:r>
              <a:rPr lang="en-US" sz="2400" dirty="0" smtClean="0"/>
              <a:t>15 </a:t>
            </a:r>
            <a:r>
              <a:rPr lang="en-US" sz="2400" dirty="0"/>
              <a:t>USC 1681i(a)(8) will entitle </a:t>
            </a:r>
            <a:endParaRPr lang="en-US" sz="2400" dirty="0" smtClean="0"/>
          </a:p>
          <a:p>
            <a:pPr lvl="1"/>
            <a:r>
              <a:rPr lang="en-US" sz="2200" dirty="0" smtClean="0"/>
              <a:t>Dispute </a:t>
            </a:r>
            <a:r>
              <a:rPr lang="en-US" sz="2200" dirty="0"/>
              <a:t>must:</a:t>
            </a:r>
          </a:p>
          <a:p>
            <a:pPr lvl="2"/>
            <a:r>
              <a:rPr lang="en-US" sz="2200" dirty="0"/>
              <a:t>Identify specific information disputed</a:t>
            </a:r>
          </a:p>
          <a:p>
            <a:pPr lvl="2"/>
            <a:r>
              <a:rPr lang="en-US" sz="2200" dirty="0"/>
              <a:t>Explain basis for dispute &amp; evidence</a:t>
            </a:r>
          </a:p>
          <a:p>
            <a:pPr lvl="2"/>
            <a:r>
              <a:rPr lang="en-US" sz="2200" dirty="0"/>
              <a:t>Delivered to furnisher at proper address</a:t>
            </a:r>
          </a:p>
          <a:p>
            <a:pPr lvl="1"/>
            <a:r>
              <a:rPr lang="en-US" sz="2200" dirty="0"/>
              <a:t>Furnisher must:</a:t>
            </a:r>
          </a:p>
          <a:p>
            <a:pPr lvl="2"/>
            <a:r>
              <a:rPr lang="en-US" sz="2200" dirty="0"/>
              <a:t>Investigate (same basic procedures as CRA)</a:t>
            </a:r>
          </a:p>
          <a:p>
            <a:pPr lvl="2"/>
            <a:r>
              <a:rPr lang="en-US" sz="2200" dirty="0"/>
              <a:t>Written notice of determination to consumer</a:t>
            </a:r>
          </a:p>
          <a:p>
            <a:pPr lvl="2"/>
            <a:r>
              <a:rPr lang="en-US" sz="2200" dirty="0"/>
              <a:t>Promptly report any corrections to </a:t>
            </a:r>
            <a:r>
              <a:rPr lang="en-US" sz="2200" dirty="0" smtClean="0"/>
              <a:t>CRAs</a:t>
            </a:r>
          </a:p>
          <a:p>
            <a:pPr lvl="1"/>
            <a:r>
              <a:rPr lang="en-US" sz="2600" dirty="0" smtClean="0"/>
              <a:t>FTC regulations: 16 CFR 660.4</a:t>
            </a:r>
            <a:endParaRPr lang="en-US" sz="2600" dirty="0"/>
          </a:p>
        </p:txBody>
      </p:sp>
    </p:spTree>
    <p:extLst>
      <p:ext uri="{BB962C8B-B14F-4D97-AF65-F5344CB8AC3E}">
        <p14:creationId xmlns:p14="http://schemas.microsoft.com/office/powerpoint/2010/main" val="2530078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p:extLst>
              <p:ext uri="{D42A27DB-BD31-4B8C-83A1-F6EECF244321}">
                <p14:modId xmlns:p14="http://schemas.microsoft.com/office/powerpoint/2010/main" val="1819015799"/>
              </p:ext>
            </p:extLst>
          </p:nvPr>
        </p:nvGraphicFramePr>
        <p:xfrm>
          <a:off x="228600" y="1295400"/>
          <a:ext cx="8686800" cy="483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4</a:t>
            </a:fld>
            <a:endParaRPr lang="en-US" dirty="0"/>
          </a:p>
        </p:txBody>
      </p:sp>
      <p:sp>
        <p:nvSpPr>
          <p:cNvPr id="9" name="TextBox 8"/>
          <p:cNvSpPr txBox="1"/>
          <p:nvPr/>
        </p:nvSpPr>
        <p:spPr>
          <a:xfrm>
            <a:off x="381000" y="3276599"/>
            <a:ext cx="2306053" cy="646331"/>
          </a:xfrm>
          <a:prstGeom prst="rect">
            <a:avLst/>
          </a:prstGeom>
          <a:noFill/>
        </p:spPr>
        <p:txBody>
          <a:bodyPr wrap="square" rtlCol="0">
            <a:spAutoFit/>
          </a:bodyPr>
          <a:lstStyle/>
          <a:p>
            <a:r>
              <a:rPr lang="en-US" dirty="0"/>
              <a:t>15 USC 1681a(d</a:t>
            </a:r>
            <a:r>
              <a:rPr lang="en-US" dirty="0" smtClean="0"/>
              <a:t>)</a:t>
            </a:r>
          </a:p>
          <a:p>
            <a:r>
              <a:rPr lang="en-US" dirty="0" smtClean="0"/>
              <a:t> </a:t>
            </a:r>
            <a:r>
              <a:rPr lang="en-US" dirty="0"/>
              <a:t>RCW 19.182.010(4)(a)</a:t>
            </a:r>
          </a:p>
        </p:txBody>
      </p:sp>
      <p:sp>
        <p:nvSpPr>
          <p:cNvPr id="10" name="TextBox 9"/>
          <p:cNvSpPr txBox="1"/>
          <p:nvPr/>
        </p:nvSpPr>
        <p:spPr>
          <a:xfrm>
            <a:off x="1066800" y="304800"/>
            <a:ext cx="7543800" cy="769441"/>
          </a:xfrm>
          <a:prstGeom prst="rect">
            <a:avLst/>
          </a:prstGeom>
          <a:noFill/>
        </p:spPr>
        <p:txBody>
          <a:bodyPr wrap="square" rtlCol="0">
            <a:spAutoFit/>
          </a:bodyPr>
          <a:lstStyle/>
          <a:p>
            <a:r>
              <a:rPr lang="en-US" sz="4400" b="1" dirty="0" smtClean="0"/>
              <a:t>What is a “Consumer Report?”</a:t>
            </a:r>
            <a:endParaRPr lang="en-US" sz="4400" b="1" dirty="0"/>
          </a:p>
        </p:txBody>
      </p:sp>
    </p:spTree>
    <p:extLst>
      <p:ext uri="{BB962C8B-B14F-4D97-AF65-F5344CB8AC3E}">
        <p14:creationId xmlns:p14="http://schemas.microsoft.com/office/powerpoint/2010/main" val="2207262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67836049"/>
              </p:ext>
            </p:extLst>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639843921"/>
              </p:ext>
            </p:extLst>
          </p:nvPr>
        </p:nvGraphicFramePr>
        <p:xfrm>
          <a:off x="457200" y="1219200"/>
          <a:ext cx="8229600" cy="518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5</a:t>
            </a:fld>
            <a:endParaRPr lang="en-US" dirty="0"/>
          </a:p>
        </p:txBody>
      </p:sp>
    </p:spTree>
    <p:extLst>
      <p:ext uri="{BB962C8B-B14F-4D97-AF65-F5344CB8AC3E}">
        <p14:creationId xmlns:p14="http://schemas.microsoft.com/office/powerpoint/2010/main" val="242550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Outlined diamond"/>
          <p:cNvSpPr>
            <a:spLocks noGrp="1" noChangeArrowheads="1"/>
          </p:cNvSpPr>
          <p:nvPr>
            <p:ph type="title"/>
          </p:nvPr>
        </p:nvSpPr>
        <p:spPr>
          <a:xfrm>
            <a:off x="457200" y="274638"/>
            <a:ext cx="8229600" cy="792162"/>
          </a:xfrm>
          <a:noFill/>
        </p:spPr>
        <p:txBody>
          <a:bodyPr/>
          <a:lstStyle/>
          <a:p>
            <a:r>
              <a:rPr lang="en-US" sz="4000" b="1" dirty="0">
                <a:solidFill>
                  <a:srgbClr val="FFFF00"/>
                </a:solidFill>
                <a:latin typeface="Century Gothic" pitchFamily="34" charset="0"/>
              </a:rPr>
              <a:t>Investigative Consumer Reports</a:t>
            </a:r>
          </a:p>
        </p:txBody>
      </p:sp>
      <p:sp>
        <p:nvSpPr>
          <p:cNvPr id="37891" name="Rectangle 3"/>
          <p:cNvSpPr>
            <a:spLocks noGrp="1" noChangeArrowheads="1"/>
          </p:cNvSpPr>
          <p:nvPr>
            <p:ph idx="1"/>
          </p:nvPr>
        </p:nvSpPr>
        <p:spPr>
          <a:xfrm>
            <a:off x="457200" y="1219200"/>
            <a:ext cx="8382000" cy="2286000"/>
          </a:xfrm>
        </p:spPr>
        <p:txBody>
          <a:bodyPr>
            <a:normAutofit/>
          </a:bodyPr>
          <a:lstStyle/>
          <a:p>
            <a:pPr>
              <a:lnSpc>
                <a:spcPct val="90000"/>
              </a:lnSpc>
            </a:pPr>
            <a:r>
              <a:rPr lang="en-US" sz="2800" dirty="0" smtClean="0"/>
              <a:t>Consumer report that includes information “obtained </a:t>
            </a:r>
            <a:r>
              <a:rPr lang="en-US" sz="2800" dirty="0"/>
              <a:t>through personal interviews with neighbors, friends, or associates . . . or with others with whom the consumer is acquainted or who may have </a:t>
            </a:r>
            <a:r>
              <a:rPr lang="en-US" sz="2800" dirty="0" smtClean="0"/>
              <a:t>knowledge”</a:t>
            </a:r>
          </a:p>
          <a:p>
            <a:pPr lvl="1">
              <a:lnSpc>
                <a:spcPct val="90000"/>
              </a:lnSpc>
            </a:pPr>
            <a:r>
              <a:rPr lang="en-US" sz="2400" dirty="0" smtClean="0"/>
              <a:t>15 USC 1681a(e); </a:t>
            </a:r>
            <a:r>
              <a:rPr lang="en-US" sz="2400" dirty="0"/>
              <a:t>RCW 19.182.010(10</a:t>
            </a:r>
            <a:r>
              <a:rPr lang="en-US" sz="2400" dirty="0" smtClean="0"/>
              <a:t>)</a:t>
            </a:r>
            <a:endParaRPr lang="en-US" sz="2400" dirty="0"/>
          </a:p>
        </p:txBody>
      </p:sp>
      <p:pic>
        <p:nvPicPr>
          <p:cNvPr id="3078" name="Picture 6" descr="http://www.phoenixreaction.com/images/detective.png"/>
          <p:cNvPicPr>
            <a:picLocks noChangeAspect="1" noChangeArrowheads="1"/>
          </p:cNvPicPr>
          <p:nvPr/>
        </p:nvPicPr>
        <p:blipFill rotWithShape="1">
          <a:blip r:embed="rId2">
            <a:extLst>
              <a:ext uri="{28A0092B-C50C-407E-A947-70E740481C1C}">
                <a14:useLocalDpi xmlns:a14="http://schemas.microsoft.com/office/drawing/2010/main" val="0"/>
              </a:ext>
            </a:extLst>
          </a:blip>
          <a:srcRect l="12462"/>
          <a:stretch/>
        </p:blipFill>
        <p:spPr bwMode="auto">
          <a:xfrm>
            <a:off x="762000" y="3505200"/>
            <a:ext cx="185938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encrypted-tbn2.gstatic.com/images?q=tbn:ANd9GcQwd24O9NBg6TKAwwzH4r3HJpWXhURdNKtZYOo3sP-DEWJpL3pYY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59" b="88732" l="7317" r="87317"/>
                    </a14:imgEffect>
                  </a14:imgLayer>
                </a14:imgProps>
              </a:ext>
              <a:ext uri="{28A0092B-C50C-407E-A947-70E740481C1C}">
                <a14:useLocalDpi xmlns:a14="http://schemas.microsoft.com/office/drawing/2010/main" val="0"/>
              </a:ext>
            </a:extLst>
          </a:blip>
          <a:srcRect/>
          <a:stretch>
            <a:fillRect/>
          </a:stretch>
        </p:blipFill>
        <p:spPr bwMode="auto">
          <a:xfrm>
            <a:off x="728302" y="3857626"/>
            <a:ext cx="5940372"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655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4.16667E-6 4.44444E-6 L 0.17378 -0.04815 C 0.21024 -0.0588 0.26475 -0.06459 0.32135 -0.06459 C 0.38628 -0.06459 0.43802 -0.0588 0.47448 -0.04815 L 0.64843 4.44444E-6 " pathEditMode="relative" rAng="0" ptsTypes="FffFF">
                                      <p:cBhvr>
                                        <p:cTn id="6" dur="3000" fill="hold"/>
                                        <p:tgtEl>
                                          <p:spTgt spid="3078"/>
                                        </p:tgtEl>
                                        <p:attrNameLst>
                                          <p:attrName>ppt_x</p:attrName>
                                          <p:attrName>ppt_y</p:attrName>
                                        </p:attrNameLst>
                                      </p:cBhvr>
                                      <p:rCtr x="32413" y="-3241"/>
                                    </p:animMotion>
                                  </p:childTnLst>
                                </p:cTn>
                              </p:par>
                              <p:par>
                                <p:cTn id="7" presetID="1" presetClass="entr" presetSubtype="0" fill="hold" grpId="0" nodeType="withEffect">
                                  <p:stCondLst>
                                    <p:cond delay="0"/>
                                  </p:stCondLst>
                                  <p:childTnLst>
                                    <p:set>
                                      <p:cBhvr>
                                        <p:cTn id="8" dur="1" fill="hold">
                                          <p:stCondLst>
                                            <p:cond delay="0"/>
                                          </p:stCondLst>
                                        </p:cTn>
                                        <p:tgtEl>
                                          <p:spTgt spid="3789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par>
                          <p:cTn id="11" fill="hold">
                            <p:stCondLst>
                              <p:cond delay="3000"/>
                            </p:stCondLst>
                            <p:childTnLst>
                              <p:par>
                                <p:cTn id="12" presetID="1" presetClass="entr" presetSubtype="0" fill="hold" nodeType="afterEffect">
                                  <p:stCondLst>
                                    <p:cond delay="1000"/>
                                  </p:stCondLst>
                                  <p:childTnLst>
                                    <p:set>
                                      <p:cBhvr>
                                        <p:cTn id="13"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97281980"/>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3469241184"/>
              </p:ext>
            </p:extLst>
          </p:nvPr>
        </p:nvGraphicFramePr>
        <p:xfrm>
          <a:off x="457200" y="1219200"/>
          <a:ext cx="82296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08204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23057372"/>
              </p:ext>
            </p:extLst>
          </p:nvPr>
        </p:nvGraphicFramePr>
        <p:xfrm>
          <a:off x="152400" y="274638"/>
          <a:ext cx="8534400" cy="117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499622496"/>
              </p:ext>
            </p:extLst>
          </p:nvPr>
        </p:nvGraphicFramePr>
        <p:xfrm>
          <a:off x="228600" y="1600200"/>
          <a:ext cx="84582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p:cNvSpPr>
            <a:spLocks noGrp="1"/>
          </p:cNvSpPr>
          <p:nvPr>
            <p:ph type="sldNum" sz="quarter" idx="12"/>
          </p:nvPr>
        </p:nvSpPr>
        <p:spPr/>
        <p:txBody>
          <a:bodyPr/>
          <a:lstStyle/>
          <a:p>
            <a:fld id="{1789C0F2-17E0-497A-9BBE-0C73201AAFE3}" type="slidenum">
              <a:rPr lang="en-US" smtClean="0"/>
              <a:pPr/>
              <a:t>8</a:t>
            </a:fld>
            <a:endParaRPr lang="en-US" dirty="0"/>
          </a:p>
        </p:txBody>
      </p:sp>
    </p:spTree>
    <p:extLst>
      <p:ext uri="{BB962C8B-B14F-4D97-AF65-F5344CB8AC3E}">
        <p14:creationId xmlns:p14="http://schemas.microsoft.com/office/powerpoint/2010/main" val="3907909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304800" y="762000"/>
            <a:ext cx="8382000" cy="4724400"/>
          </a:xfrm>
        </p:spPr>
        <p:txBody>
          <a:bodyPr>
            <a:noAutofit/>
          </a:bodyPr>
          <a:lstStyle/>
          <a:p>
            <a:pPr marL="0" indent="0">
              <a:buNone/>
            </a:pPr>
            <a:r>
              <a:rPr lang="en-US" sz="3800" dirty="0" smtClean="0"/>
              <a:t>Most “specialty” screening reports, such as employee background checks used in hiring and promotion decisions, or “tenant-screening reports” that residential landlords use for choosing tenants, are actually compilations that combine multiple consumer reports into a single package.</a:t>
            </a:r>
            <a:endParaRPr lang="en-US" sz="3800"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9</a:t>
            </a:fld>
            <a:endParaRPr lang="en-US" dirty="0"/>
          </a:p>
        </p:txBody>
      </p:sp>
    </p:spTree>
    <p:extLst>
      <p:ext uri="{BB962C8B-B14F-4D97-AF65-F5344CB8AC3E}">
        <p14:creationId xmlns:p14="http://schemas.microsoft.com/office/powerpoint/2010/main" val="2231680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TotalTime>
  <Words>1847</Words>
  <Application>Microsoft Office PowerPoint</Application>
  <PresentationFormat>On-screen Show (4:3)</PresentationFormat>
  <Paragraphs>262</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On Being a Number:</vt:lpstr>
      <vt:lpstr>PowerPoint Presentation</vt:lpstr>
      <vt:lpstr>PowerPoint Presentation</vt:lpstr>
      <vt:lpstr>PowerPoint Presentation</vt:lpstr>
      <vt:lpstr>PowerPoint Presentation</vt:lpstr>
      <vt:lpstr>Investigative Consumer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Consumer Reports: Accuracy</vt:lpstr>
      <vt:lpstr>PowerPoint Presentation</vt:lpstr>
      <vt:lpstr>Maximum Possible Accuracy</vt:lpstr>
      <vt:lpstr>PowerPoint Presentation</vt:lpstr>
      <vt:lpstr>Reasonable Procedures</vt:lpstr>
      <vt:lpstr>FCRA Disputes</vt:lpstr>
      <vt:lpstr>PowerPoint Presentation</vt:lpstr>
      <vt:lpstr>PowerPoint Presentation</vt:lpstr>
      <vt:lpstr>Automated Reinvestigation (e-Oscar)</vt:lpstr>
      <vt:lpstr>Remedies: Federal FCRA</vt:lpstr>
      <vt:lpstr>Remedies: Washington CPA</vt:lpstr>
      <vt:lpstr>PowerPoint Presentation</vt:lpstr>
      <vt:lpstr>PowerPoint Presentation</vt:lpstr>
      <vt:lpstr>Furnisher Disputes</vt:lpstr>
    </vt:vector>
  </TitlesOfParts>
  <Company>Northwest Justice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 you are a Number</dc:title>
  <dc:creator>Eric Dunn</dc:creator>
  <cp:lastModifiedBy>John Flodin</cp:lastModifiedBy>
  <cp:revision>58</cp:revision>
  <dcterms:created xsi:type="dcterms:W3CDTF">2012-09-25T18:46:47Z</dcterms:created>
  <dcterms:modified xsi:type="dcterms:W3CDTF">2012-10-10T20:44:42Z</dcterms:modified>
</cp:coreProperties>
</file>