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1" r:id="rId1"/>
  </p:sldMasterIdLst>
  <p:handoutMasterIdLst>
    <p:handoutMasterId r:id="rId25"/>
  </p:handoutMasterIdLst>
  <p:sldIdLst>
    <p:sldId id="257" r:id="rId2"/>
    <p:sldId id="292" r:id="rId3"/>
    <p:sldId id="259" r:id="rId4"/>
    <p:sldId id="260" r:id="rId5"/>
    <p:sldId id="285" r:id="rId6"/>
    <p:sldId id="286" r:id="rId7"/>
    <p:sldId id="281" r:id="rId8"/>
    <p:sldId id="271" r:id="rId9"/>
    <p:sldId id="275" r:id="rId10"/>
    <p:sldId id="291" r:id="rId11"/>
    <p:sldId id="277" r:id="rId12"/>
    <p:sldId id="282" r:id="rId13"/>
    <p:sldId id="278" r:id="rId14"/>
    <p:sldId id="287" r:id="rId15"/>
    <p:sldId id="290" r:id="rId16"/>
    <p:sldId id="279" r:id="rId17"/>
    <p:sldId id="280" r:id="rId18"/>
    <p:sldId id="261" r:id="rId19"/>
    <p:sldId id="264" r:id="rId20"/>
    <p:sldId id="288" r:id="rId21"/>
    <p:sldId id="289" r:id="rId22"/>
    <p:sldId id="284" r:id="rId23"/>
    <p:sldId id="283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8BD03-D63F-C948-BAB2-D6926F7526C7}" type="doc">
      <dgm:prSet loTypeId="urn:microsoft.com/office/officeart/2005/8/layout/radial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FC0DAA-D258-0E4F-8145-8825621BF300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Conviction</a:t>
          </a:r>
          <a:endParaRPr lang="en-US" dirty="0"/>
        </a:p>
      </dgm:t>
    </dgm:pt>
    <dgm:pt modelId="{066EA72A-807B-7A42-972F-4F53C57339CD}" type="parTrans" cxnId="{B4A79992-1CBA-DC4E-83E1-DC429934EFCB}">
      <dgm:prSet/>
      <dgm:spPr/>
      <dgm:t>
        <a:bodyPr/>
        <a:lstStyle/>
        <a:p>
          <a:endParaRPr lang="en-US"/>
        </a:p>
      </dgm:t>
    </dgm:pt>
    <dgm:pt modelId="{E898F1A1-703F-6440-B8A5-9510162E0115}" type="sibTrans" cxnId="{B4A79992-1CBA-DC4E-83E1-DC429934EFCB}">
      <dgm:prSet/>
      <dgm:spPr/>
      <dgm:t>
        <a:bodyPr/>
        <a:lstStyle/>
        <a:p>
          <a:endParaRPr lang="en-US"/>
        </a:p>
      </dgm:t>
    </dgm:pt>
    <dgm:pt modelId="{B0F23DBE-5EA9-0D4B-8C39-015BC8365281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courthouse</a:t>
          </a:r>
          <a:endParaRPr lang="en-US" dirty="0"/>
        </a:p>
      </dgm:t>
    </dgm:pt>
    <dgm:pt modelId="{F3EEE28A-ECE3-6540-A900-9BDD7DF8FD16}" type="parTrans" cxnId="{87E6D49D-4C19-C241-B055-8A49FE9B323D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03556E0A-73AF-7A4E-A3B7-D1A1FC11128E}" type="sibTrans" cxnId="{87E6D49D-4C19-C241-B055-8A49FE9B323D}">
      <dgm:prSet/>
      <dgm:spPr/>
      <dgm:t>
        <a:bodyPr/>
        <a:lstStyle/>
        <a:p>
          <a:endParaRPr lang="en-US"/>
        </a:p>
      </dgm:t>
    </dgm:pt>
    <dgm:pt modelId="{362A3D64-2E6F-4B41-8CDC-1E34340E766F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Private companies</a:t>
          </a:r>
          <a:endParaRPr lang="en-US" dirty="0"/>
        </a:p>
      </dgm:t>
    </dgm:pt>
    <dgm:pt modelId="{3569BFDC-E5DB-944B-BE25-2860D51D8319}" type="parTrans" cxnId="{4E2C6C97-36AC-C942-8704-FEC3452DCE7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88A24CF-DBE8-AD41-811B-2C04E8186579}" type="sibTrans" cxnId="{4E2C6C97-36AC-C942-8704-FEC3452DCE70}">
      <dgm:prSet/>
      <dgm:spPr/>
      <dgm:t>
        <a:bodyPr/>
        <a:lstStyle/>
        <a:p>
          <a:endParaRPr lang="en-US"/>
        </a:p>
      </dgm:t>
    </dgm:pt>
    <dgm:pt modelId="{38ECF009-5F6B-4443-AC21-88EF8873DF3A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Washington</a:t>
          </a:r>
        </a:p>
        <a:p>
          <a:r>
            <a:rPr lang="en-US" dirty="0" smtClean="0"/>
            <a:t>State</a:t>
          </a:r>
        </a:p>
        <a:p>
          <a:r>
            <a:rPr lang="en-US" dirty="0" smtClean="0"/>
            <a:t>Patrol</a:t>
          </a:r>
          <a:endParaRPr lang="en-US" dirty="0"/>
        </a:p>
      </dgm:t>
    </dgm:pt>
    <dgm:pt modelId="{9C9D4BE2-D027-7E47-9CC3-F0A024AD40BD}" type="parTrans" cxnId="{C72DD9FD-E6AA-8F4A-913D-3E65587023E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C7EDBF78-B07C-764A-84BC-ABBBEBD146C6}" type="sibTrans" cxnId="{C72DD9FD-E6AA-8F4A-913D-3E65587023E0}">
      <dgm:prSet/>
      <dgm:spPr/>
      <dgm:t>
        <a:bodyPr/>
        <a:lstStyle/>
        <a:p>
          <a:endParaRPr lang="en-US"/>
        </a:p>
      </dgm:t>
    </dgm:pt>
    <dgm:pt modelId="{4A9FCCB4-85CC-A745-83A5-C439044197A6}">
      <dgm:prSet/>
      <dgm:spPr/>
      <dgm:t>
        <a:bodyPr/>
        <a:lstStyle/>
        <a:p>
          <a:endParaRPr lang="en-US" dirty="0"/>
        </a:p>
      </dgm:t>
    </dgm:pt>
    <dgm:pt modelId="{A3A55A47-4AF9-F845-B9EB-A524CEF7F309}" type="parTrans" cxnId="{0D4DB2BB-EF51-8F4B-A738-061342A0D21C}">
      <dgm:prSet/>
      <dgm:spPr/>
      <dgm:t>
        <a:bodyPr/>
        <a:lstStyle/>
        <a:p>
          <a:endParaRPr lang="en-US"/>
        </a:p>
      </dgm:t>
    </dgm:pt>
    <dgm:pt modelId="{F9401DAD-4B0E-6B48-8040-7B03175533AA}" type="sibTrans" cxnId="{0D4DB2BB-EF51-8F4B-A738-061342A0D21C}">
      <dgm:prSet/>
      <dgm:spPr/>
      <dgm:t>
        <a:bodyPr/>
        <a:lstStyle/>
        <a:p>
          <a:endParaRPr lang="en-US"/>
        </a:p>
      </dgm:t>
    </dgm:pt>
    <dgm:pt modelId="{F7DF1BCE-849C-9141-8D1D-F3B03F6CBDAF}">
      <dgm:prSet/>
      <dgm:spPr/>
      <dgm:t>
        <a:bodyPr/>
        <a:lstStyle/>
        <a:p>
          <a:endParaRPr lang="en-US" dirty="0"/>
        </a:p>
      </dgm:t>
    </dgm:pt>
    <dgm:pt modelId="{091D910E-0A84-C744-B891-633BFE8ECB8A}" type="parTrans" cxnId="{D78CB294-25D3-654A-B2CF-64BCFE9BACE7}">
      <dgm:prSet/>
      <dgm:spPr/>
      <dgm:t>
        <a:bodyPr/>
        <a:lstStyle/>
        <a:p>
          <a:endParaRPr lang="en-US"/>
        </a:p>
      </dgm:t>
    </dgm:pt>
    <dgm:pt modelId="{A7BB2A83-6740-2E40-A792-CA7A16735310}" type="sibTrans" cxnId="{D78CB294-25D3-654A-B2CF-64BCFE9BACE7}">
      <dgm:prSet/>
      <dgm:spPr/>
      <dgm:t>
        <a:bodyPr/>
        <a:lstStyle/>
        <a:p>
          <a:endParaRPr lang="en-US"/>
        </a:p>
      </dgm:t>
    </dgm:pt>
    <dgm:pt modelId="{978B37D6-2418-4B46-9476-B6B512BCD555}">
      <dgm:prSet/>
      <dgm:spPr/>
      <dgm:t>
        <a:bodyPr/>
        <a:lstStyle/>
        <a:p>
          <a:endParaRPr lang="en-US" dirty="0"/>
        </a:p>
      </dgm:t>
    </dgm:pt>
    <dgm:pt modelId="{0A8046D7-11C5-EF44-A8BB-775CDCC76A88}" type="parTrans" cxnId="{D1F18B34-1143-FB4B-9025-A833946E46DE}">
      <dgm:prSet/>
      <dgm:spPr/>
      <dgm:t>
        <a:bodyPr/>
        <a:lstStyle/>
        <a:p>
          <a:endParaRPr lang="en-US"/>
        </a:p>
      </dgm:t>
    </dgm:pt>
    <dgm:pt modelId="{E8887E7C-1027-3D48-9079-E607620E05A0}" type="sibTrans" cxnId="{D1F18B34-1143-FB4B-9025-A833946E46DE}">
      <dgm:prSet/>
      <dgm:spPr/>
      <dgm:t>
        <a:bodyPr/>
        <a:lstStyle/>
        <a:p>
          <a:endParaRPr lang="en-US"/>
        </a:p>
      </dgm:t>
    </dgm:pt>
    <dgm:pt modelId="{592B43DB-07EC-D34A-86C4-37A31C577059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internet</a:t>
          </a:r>
          <a:endParaRPr lang="en-US" dirty="0"/>
        </a:p>
      </dgm:t>
    </dgm:pt>
    <dgm:pt modelId="{958B90A4-082E-0D45-8FE8-A0D599443008}" type="parTrans" cxnId="{8B513918-E5D3-7B47-A947-2038EF645FBF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C9D73909-F34E-E34A-A551-5BBE6359A098}" type="sibTrans" cxnId="{8B513918-E5D3-7B47-A947-2038EF645FBF}">
      <dgm:prSet/>
      <dgm:spPr/>
      <dgm:t>
        <a:bodyPr/>
        <a:lstStyle/>
        <a:p>
          <a:endParaRPr lang="en-US"/>
        </a:p>
      </dgm:t>
    </dgm:pt>
    <dgm:pt modelId="{8E6FD656-DFCA-454B-B110-B2720CF59620}">
      <dgm:prSet/>
      <dgm:spPr/>
      <dgm:t>
        <a:bodyPr/>
        <a:lstStyle/>
        <a:p>
          <a:endParaRPr lang="en-US" dirty="0"/>
        </a:p>
      </dgm:t>
    </dgm:pt>
    <dgm:pt modelId="{35C4124B-C7E9-D149-86CC-5840F5DE7001}" type="parTrans" cxnId="{34D62A8C-FC58-A042-A609-53DA1ED55CC3}">
      <dgm:prSet/>
      <dgm:spPr/>
      <dgm:t>
        <a:bodyPr/>
        <a:lstStyle/>
        <a:p>
          <a:endParaRPr lang="en-US"/>
        </a:p>
      </dgm:t>
    </dgm:pt>
    <dgm:pt modelId="{794C5A15-D3F4-1540-9848-00A3E76CFEB7}" type="sibTrans" cxnId="{34D62A8C-FC58-A042-A609-53DA1ED55CC3}">
      <dgm:prSet/>
      <dgm:spPr/>
      <dgm:t>
        <a:bodyPr/>
        <a:lstStyle/>
        <a:p>
          <a:endParaRPr lang="en-US"/>
        </a:p>
      </dgm:t>
    </dgm:pt>
    <dgm:pt modelId="{6B755A48-C44D-A743-80DD-1E7AEEF5E877}">
      <dgm:prSet custRadScaleRad="110165" custRadScaleInc="5362"/>
      <dgm:spPr/>
      <dgm:t>
        <a:bodyPr/>
        <a:lstStyle/>
        <a:p>
          <a:endParaRPr lang="en-US" dirty="0"/>
        </a:p>
      </dgm:t>
    </dgm:pt>
    <dgm:pt modelId="{56965FEC-2497-6142-A759-49D2C88098A5}" type="parTrans" cxnId="{4EB48CE5-5928-FE48-A80F-226B8B16549C}">
      <dgm:prSet/>
      <dgm:spPr/>
      <dgm:t>
        <a:bodyPr/>
        <a:lstStyle/>
        <a:p>
          <a:endParaRPr lang="en-US"/>
        </a:p>
      </dgm:t>
    </dgm:pt>
    <dgm:pt modelId="{8EBA1B93-9565-DB42-A39F-F1BCC77EBA20}" type="sibTrans" cxnId="{4EB48CE5-5928-FE48-A80F-226B8B16549C}">
      <dgm:prSet/>
      <dgm:spPr/>
      <dgm:t>
        <a:bodyPr/>
        <a:lstStyle/>
        <a:p>
          <a:endParaRPr lang="en-US"/>
        </a:p>
      </dgm:t>
    </dgm:pt>
    <dgm:pt modelId="{0E68C3B1-C318-EC45-8738-0153532B7803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FBI</a:t>
          </a:r>
          <a:endParaRPr lang="en-US" dirty="0"/>
        </a:p>
      </dgm:t>
    </dgm:pt>
    <dgm:pt modelId="{19DEA2D7-9BE1-0045-BEB4-B09E137BD58F}" type="parTrans" cxnId="{2676ECB6-7897-C047-BAEA-3D87658B783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66A9AE7-0FCA-4143-8C3C-C51B25B43712}" type="sibTrans" cxnId="{2676ECB6-7897-C047-BAEA-3D87658B7832}">
      <dgm:prSet/>
      <dgm:spPr/>
      <dgm:t>
        <a:bodyPr/>
        <a:lstStyle/>
        <a:p>
          <a:endParaRPr lang="en-US"/>
        </a:p>
      </dgm:t>
    </dgm:pt>
    <dgm:pt modelId="{DB0F29A5-3964-448C-AE63-129372599787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JRA/Detention</a:t>
          </a:r>
          <a:endParaRPr lang="en-US" dirty="0"/>
        </a:p>
      </dgm:t>
    </dgm:pt>
    <dgm:pt modelId="{5B50C509-4EFE-4894-B952-563D1DD5F3E7}" type="parTrans" cxnId="{B65C8388-2B7B-43DC-BE89-DA09359DC16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7C83B4A-38BA-4DE6-AE6D-436910013CA2}" type="sibTrans" cxnId="{B65C8388-2B7B-43DC-BE89-DA09359DC160}">
      <dgm:prSet/>
      <dgm:spPr/>
      <dgm:t>
        <a:bodyPr/>
        <a:lstStyle/>
        <a:p>
          <a:endParaRPr lang="en-US"/>
        </a:p>
      </dgm:t>
    </dgm:pt>
    <dgm:pt modelId="{A5694231-83D9-4A10-9F2F-FF198A2F8FE8}">
      <dgm:prSet custRadScaleRad="209389" custRadScaleInc="-587388"/>
      <dgm:spPr/>
      <dgm:t>
        <a:bodyPr/>
        <a:lstStyle/>
        <a:p>
          <a:endParaRPr lang="en-US"/>
        </a:p>
      </dgm:t>
    </dgm:pt>
    <dgm:pt modelId="{6E121C81-F6E3-4C2D-AFBD-46F536800868}" type="parTrans" cxnId="{9A391DCE-04B6-4FCF-A46E-DFA1DB99F9C0}">
      <dgm:prSet custAng="13801552" custFlipHor="1" custScaleX="34890" custLinFactNeighborX="65118" custLinFactNeighborY="-97632"/>
      <dgm:spPr/>
      <dgm:t>
        <a:bodyPr/>
        <a:lstStyle/>
        <a:p>
          <a:endParaRPr lang="en-US"/>
        </a:p>
      </dgm:t>
    </dgm:pt>
    <dgm:pt modelId="{C064D6CF-C67C-420F-A9CF-75AA013DF597}" type="sibTrans" cxnId="{9A391DCE-04B6-4FCF-A46E-DFA1DB99F9C0}">
      <dgm:prSet/>
      <dgm:spPr/>
      <dgm:t>
        <a:bodyPr/>
        <a:lstStyle/>
        <a:p>
          <a:endParaRPr lang="en-US"/>
        </a:p>
      </dgm:t>
    </dgm:pt>
    <dgm:pt modelId="{EF6F4F45-8FDD-4E23-95BF-4756B7AFE1E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Internet</a:t>
          </a:r>
          <a:endParaRPr lang="en-US" dirty="0"/>
        </a:p>
      </dgm:t>
    </dgm:pt>
    <dgm:pt modelId="{D1EB5E5C-97D5-443D-9EE2-C7231B756DEC}" type="parTrans" cxnId="{08364E89-0EE6-4AA2-8A72-E7B5A75F4E1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1A9E0D0D-2257-4435-91D3-6C1194B1D541}" type="sibTrans" cxnId="{08364E89-0EE6-4AA2-8A72-E7B5A75F4E12}">
      <dgm:prSet/>
      <dgm:spPr/>
      <dgm:t>
        <a:bodyPr/>
        <a:lstStyle/>
        <a:p>
          <a:endParaRPr lang="en-US"/>
        </a:p>
      </dgm:t>
    </dgm:pt>
    <dgm:pt modelId="{F2A9D923-E2FF-4B09-9C38-58A82E2CA353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Internet</a:t>
          </a:r>
          <a:endParaRPr lang="en-US" dirty="0"/>
        </a:p>
      </dgm:t>
    </dgm:pt>
    <dgm:pt modelId="{8FB46304-4C5C-4190-975B-6F02FF72DE76}" type="parTrans" cxnId="{A5682086-7BC4-40D5-9673-18ED2A1F679C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BB5ED888-ED75-4AFB-81C3-2FB5E696D0A4}" type="sibTrans" cxnId="{A5682086-7BC4-40D5-9673-18ED2A1F679C}">
      <dgm:prSet/>
      <dgm:spPr/>
      <dgm:t>
        <a:bodyPr/>
        <a:lstStyle/>
        <a:p>
          <a:endParaRPr lang="en-US"/>
        </a:p>
      </dgm:t>
    </dgm:pt>
    <dgm:pt modelId="{F5AD5A73-95D8-0C47-A6B7-B7A8B03FB262}" type="pres">
      <dgm:prSet presAssocID="{1CE8BD03-D63F-C948-BAB2-D6926F7526C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08B792-CF58-B842-B4B9-3324282BF86B}" type="pres">
      <dgm:prSet presAssocID="{D2FC0DAA-D258-0E4F-8145-8825621BF300}" presName="centerShape" presStyleLbl="node0" presStyleIdx="0" presStyleCnt="1"/>
      <dgm:spPr/>
      <dgm:t>
        <a:bodyPr/>
        <a:lstStyle/>
        <a:p>
          <a:endParaRPr lang="en-US"/>
        </a:p>
      </dgm:t>
    </dgm:pt>
    <dgm:pt modelId="{7822A125-79ED-B046-B95A-F871181BAB2F}" type="pres">
      <dgm:prSet presAssocID="{F3EEE28A-ECE3-6540-A900-9BDD7DF8FD16}" presName="parTrans" presStyleLbl="sibTrans2D1" presStyleIdx="0" presStyleCnt="8"/>
      <dgm:spPr/>
      <dgm:t>
        <a:bodyPr/>
        <a:lstStyle/>
        <a:p>
          <a:endParaRPr lang="en-US"/>
        </a:p>
      </dgm:t>
    </dgm:pt>
    <dgm:pt modelId="{B8AB4834-E630-1844-AC2D-0E78CBCD6725}" type="pres">
      <dgm:prSet presAssocID="{F3EEE28A-ECE3-6540-A900-9BDD7DF8FD16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DCFBDC05-4D20-6E42-B075-AF5747EB4F52}" type="pres">
      <dgm:prSet presAssocID="{B0F23DBE-5EA9-0D4B-8C39-015BC8365281}" presName="node" presStyleLbl="node1" presStyleIdx="0" presStyleCnt="8" custRadScaleRad="96892" custRadScaleInc="-13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D8DC5-8F86-4A8A-A5AD-C04D064FAC64}" type="pres">
      <dgm:prSet presAssocID="{8FB46304-4C5C-4190-975B-6F02FF72DE76}" presName="parTrans" presStyleLbl="sibTrans2D1" presStyleIdx="1" presStyleCnt="8" custAng="19700294" custLinFactY="-100000" custLinFactNeighborX="4788" custLinFactNeighborY="-124183"/>
      <dgm:spPr/>
      <dgm:t>
        <a:bodyPr/>
        <a:lstStyle/>
        <a:p>
          <a:endParaRPr lang="en-US"/>
        </a:p>
      </dgm:t>
    </dgm:pt>
    <dgm:pt modelId="{48B7C53B-6B58-4C0D-9958-3F8170B1CCE6}" type="pres">
      <dgm:prSet presAssocID="{8FB46304-4C5C-4190-975B-6F02FF72DE76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DD62BBBB-4ABE-4114-BD36-6678B5969A61}" type="pres">
      <dgm:prSet presAssocID="{F2A9D923-E2FF-4B09-9C38-58A82E2CA353}" presName="node" presStyleLbl="node1" presStyleIdx="1" presStyleCnt="8" custRadScaleRad="179823" custRadScaleInc="-432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A8FB17-1598-1743-B7DF-C24F5DF2F984}" type="pres">
      <dgm:prSet presAssocID="{3569BFDC-E5DB-944B-BE25-2860D51D8319}" presName="parTrans" presStyleLbl="sibTrans2D1" presStyleIdx="2" presStyleCnt="8" custAng="3994034" custLinFactY="-100000" custLinFactNeighborX="-11375" custLinFactNeighborY="-115850"/>
      <dgm:spPr/>
      <dgm:t>
        <a:bodyPr/>
        <a:lstStyle/>
        <a:p>
          <a:endParaRPr lang="en-US"/>
        </a:p>
      </dgm:t>
    </dgm:pt>
    <dgm:pt modelId="{786C6C92-1FAB-8C4A-B222-67C0052AF1CC}" type="pres">
      <dgm:prSet presAssocID="{3569BFDC-E5DB-944B-BE25-2860D51D8319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C0D53B79-8EB1-654D-B651-2CA74C1AF9E2}" type="pres">
      <dgm:prSet presAssocID="{362A3D64-2E6F-4B41-8CDC-1E34340E766F}" presName="node" presStyleLbl="node1" presStyleIdx="2" presStyleCnt="8" custRadScaleRad="98409" custRadScaleInc="-189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414E1-93C8-459E-BF90-66A967057E7F}" type="pres">
      <dgm:prSet presAssocID="{D1EB5E5C-97D5-443D-9EE2-C7231B756DEC}" presName="parTrans" presStyleLbl="sibTrans2D1" presStyleIdx="3" presStyleCnt="8" custAng="18696350" custLinFactY="87264" custLinFactNeighborX="-22836" custLinFactNeighborY="100000"/>
      <dgm:spPr/>
      <dgm:t>
        <a:bodyPr/>
        <a:lstStyle/>
        <a:p>
          <a:endParaRPr lang="en-US"/>
        </a:p>
      </dgm:t>
    </dgm:pt>
    <dgm:pt modelId="{67248BCA-7430-4762-9A6B-712B75BB6D64}" type="pres">
      <dgm:prSet presAssocID="{D1EB5E5C-97D5-443D-9EE2-C7231B756DEC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6F9CE471-A000-4A36-813F-15CE306567DB}" type="pres">
      <dgm:prSet presAssocID="{EF6F4F45-8FDD-4E23-95BF-4756B7AFE1E2}" presName="node" presStyleLbl="node1" presStyleIdx="3" presStyleCnt="8" custRadScaleRad="119487" custRadScaleInc="-81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A2357-1774-BB4B-BBDF-FD6DE32C23E7}" type="pres">
      <dgm:prSet presAssocID="{9C9D4BE2-D027-7E47-9CC3-F0A024AD40BD}" presName="parTrans" presStyleLbl="sibTrans2D1" presStyleIdx="4" presStyleCnt="8"/>
      <dgm:spPr/>
      <dgm:t>
        <a:bodyPr/>
        <a:lstStyle/>
        <a:p>
          <a:endParaRPr lang="en-US"/>
        </a:p>
      </dgm:t>
    </dgm:pt>
    <dgm:pt modelId="{FD15A55E-5D3E-0246-8A26-D4B238D7D260}" type="pres">
      <dgm:prSet presAssocID="{9C9D4BE2-D027-7E47-9CC3-F0A024AD40B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ECC1660-FBD4-5C4D-B451-6FDD83F2633A}" type="pres">
      <dgm:prSet presAssocID="{38ECF009-5F6B-4443-AC21-88EF8873DF3A}" presName="node" presStyleLbl="node1" presStyleIdx="4" presStyleCnt="8" custRadScaleRad="96643" custRadScaleInc="1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F0007-A664-2344-B88C-C85D8BA8E20E}" type="pres">
      <dgm:prSet presAssocID="{19DEA2D7-9BE1-0045-BEB4-B09E137BD58F}" presName="parTrans" presStyleLbl="sibTrans2D1" presStyleIdx="5" presStyleCnt="8" custAng="3529840" custScaleX="148086" custLinFactY="100000" custLinFactNeighborX="-22776" custLinFactNeighborY="119539"/>
      <dgm:spPr/>
      <dgm:t>
        <a:bodyPr/>
        <a:lstStyle/>
        <a:p>
          <a:endParaRPr lang="en-US"/>
        </a:p>
      </dgm:t>
    </dgm:pt>
    <dgm:pt modelId="{01CE6216-1BFE-544B-A7CC-6835CB7049AE}" type="pres">
      <dgm:prSet presAssocID="{19DEA2D7-9BE1-0045-BEB4-B09E137BD58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D23CEE98-8105-FF4A-A359-9A3ED68413B0}" type="pres">
      <dgm:prSet presAssocID="{0E68C3B1-C318-EC45-8738-0153532B7803}" presName="node" presStyleLbl="node1" presStyleIdx="5" presStyleCnt="8" custRadScaleRad="97984" custRadScaleInc="102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6298F0-EB4B-DF46-BD15-5B1DCD2BD70F}" type="pres">
      <dgm:prSet presAssocID="{958B90A4-082E-0D45-8FE8-A0D599443008}" presName="parTrans" presStyleLbl="sibTrans2D1" presStyleIdx="6" presStyleCnt="8" custAng="14143382" custFlipHor="1" custScaleX="34890" custLinFactY="-52349" custLinFactNeighborX="58810" custLinFactNeighborY="-100000"/>
      <dgm:spPr/>
      <dgm:t>
        <a:bodyPr/>
        <a:lstStyle/>
        <a:p>
          <a:endParaRPr lang="en-US"/>
        </a:p>
      </dgm:t>
    </dgm:pt>
    <dgm:pt modelId="{B3F22D4F-30B1-1D48-B9AA-7D74FA43BBF9}" type="pres">
      <dgm:prSet presAssocID="{958B90A4-082E-0D45-8FE8-A0D59944300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B061EFBF-3FF6-0E4D-9BA4-3B39B0238CC2}" type="pres">
      <dgm:prSet presAssocID="{592B43DB-07EC-D34A-86C4-37A31C577059}" presName="node" presStyleLbl="node1" presStyleIdx="6" presStyleCnt="8" custRadScaleRad="193242" custRadScaleInc="626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06279E-3A29-46DC-9385-5B0EB2C572FA}" type="pres">
      <dgm:prSet presAssocID="{5B50C509-4EFE-4894-B952-563D1DD5F3E7}" presName="parTrans" presStyleLbl="sibTrans2D1" presStyleIdx="7" presStyleCnt="8"/>
      <dgm:spPr/>
      <dgm:t>
        <a:bodyPr/>
        <a:lstStyle/>
        <a:p>
          <a:endParaRPr lang="en-US"/>
        </a:p>
      </dgm:t>
    </dgm:pt>
    <dgm:pt modelId="{D19DD30A-1C51-43C2-ADEF-577FE5A5DABF}" type="pres">
      <dgm:prSet presAssocID="{5B50C509-4EFE-4894-B952-563D1DD5F3E7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88A27A72-8151-42C7-ADD8-B090CF2E124F}" type="pres">
      <dgm:prSet presAssocID="{DB0F29A5-3964-448C-AE63-129372599787}" presName="node" presStyleLbl="node1" presStyleIdx="7" presStyleCnt="8" custRadScaleRad="103649" custRadScaleInc="-96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562B46-8B26-8F46-A264-6065DBA2AD39}" type="presOf" srcId="{D1EB5E5C-97D5-443D-9EE2-C7231B756DEC}" destId="{67248BCA-7430-4762-9A6B-712B75BB6D64}" srcOrd="1" destOrd="0" presId="urn:microsoft.com/office/officeart/2005/8/layout/radial5"/>
    <dgm:cxn modelId="{BF2D0E2A-2120-AD44-BA60-81D5B9005818}" type="presOf" srcId="{19DEA2D7-9BE1-0045-BEB4-B09E137BD58F}" destId="{FB3F0007-A664-2344-B88C-C85D8BA8E20E}" srcOrd="0" destOrd="0" presId="urn:microsoft.com/office/officeart/2005/8/layout/radial5"/>
    <dgm:cxn modelId="{394D54EE-0D65-6B45-8023-322F022E726E}" type="presOf" srcId="{5B50C509-4EFE-4894-B952-563D1DD5F3E7}" destId="{D19DD30A-1C51-43C2-ADEF-577FE5A5DABF}" srcOrd="1" destOrd="0" presId="urn:microsoft.com/office/officeart/2005/8/layout/radial5"/>
    <dgm:cxn modelId="{4E2C6C97-36AC-C942-8704-FEC3452DCE70}" srcId="{D2FC0DAA-D258-0E4F-8145-8825621BF300}" destId="{362A3D64-2E6F-4B41-8CDC-1E34340E766F}" srcOrd="2" destOrd="0" parTransId="{3569BFDC-E5DB-944B-BE25-2860D51D8319}" sibTransId="{A88A24CF-DBE8-AD41-811B-2C04E8186579}"/>
    <dgm:cxn modelId="{CBA6C42B-6C21-2443-B493-82C860E82DC2}" type="presOf" srcId="{9C9D4BE2-D027-7E47-9CC3-F0A024AD40BD}" destId="{FD15A55E-5D3E-0246-8A26-D4B238D7D260}" srcOrd="1" destOrd="0" presId="urn:microsoft.com/office/officeart/2005/8/layout/radial5"/>
    <dgm:cxn modelId="{9C232B0F-D5D3-A54D-9DA0-F89C03917C6C}" type="presOf" srcId="{19DEA2D7-9BE1-0045-BEB4-B09E137BD58F}" destId="{01CE6216-1BFE-544B-A7CC-6835CB7049AE}" srcOrd="1" destOrd="0" presId="urn:microsoft.com/office/officeart/2005/8/layout/radial5"/>
    <dgm:cxn modelId="{78963533-2574-F648-BAA5-AB78F9AC0828}" type="presOf" srcId="{0E68C3B1-C318-EC45-8738-0153532B7803}" destId="{D23CEE98-8105-FF4A-A359-9A3ED68413B0}" srcOrd="0" destOrd="0" presId="urn:microsoft.com/office/officeart/2005/8/layout/radial5"/>
    <dgm:cxn modelId="{880885E4-795B-E047-A4E8-28BF7294E7A6}" type="presOf" srcId="{3569BFDC-E5DB-944B-BE25-2860D51D8319}" destId="{786C6C92-1FAB-8C4A-B222-67C0052AF1CC}" srcOrd="1" destOrd="0" presId="urn:microsoft.com/office/officeart/2005/8/layout/radial5"/>
    <dgm:cxn modelId="{46F1893E-C3D2-5C4E-8F58-A1A31D0E554A}" type="presOf" srcId="{F2A9D923-E2FF-4B09-9C38-58A82E2CA353}" destId="{DD62BBBB-4ABE-4114-BD36-6678B5969A61}" srcOrd="0" destOrd="0" presId="urn:microsoft.com/office/officeart/2005/8/layout/radial5"/>
    <dgm:cxn modelId="{938EC2C1-1B6B-EF4D-99AB-86C9B9A575A8}" type="presOf" srcId="{958B90A4-082E-0D45-8FE8-A0D599443008}" destId="{B3F22D4F-30B1-1D48-B9AA-7D74FA43BBF9}" srcOrd="1" destOrd="0" presId="urn:microsoft.com/office/officeart/2005/8/layout/radial5"/>
    <dgm:cxn modelId="{55A0E1CA-7C0D-D64F-8E85-6C0D753DF750}" type="presOf" srcId="{38ECF009-5F6B-4443-AC21-88EF8873DF3A}" destId="{6ECC1660-FBD4-5C4D-B451-6FDD83F2633A}" srcOrd="0" destOrd="0" presId="urn:microsoft.com/office/officeart/2005/8/layout/radial5"/>
    <dgm:cxn modelId="{0D4DB2BB-EF51-8F4B-A738-061342A0D21C}" srcId="{1CE8BD03-D63F-C948-BAB2-D6926F7526C7}" destId="{4A9FCCB4-85CC-A745-83A5-C439044197A6}" srcOrd="3" destOrd="0" parTransId="{A3A55A47-4AF9-F845-B9EB-A524CEF7F309}" sibTransId="{F9401DAD-4B0E-6B48-8040-7B03175533AA}"/>
    <dgm:cxn modelId="{4EB48CE5-5928-FE48-A80F-226B8B16549C}" srcId="{1CE8BD03-D63F-C948-BAB2-D6926F7526C7}" destId="{6B755A48-C44D-A743-80DD-1E7AEEF5E877}" srcOrd="5" destOrd="0" parTransId="{56965FEC-2497-6142-A759-49D2C88098A5}" sibTransId="{8EBA1B93-9565-DB42-A39F-F1BCC77EBA20}"/>
    <dgm:cxn modelId="{8AD4F8F7-0E4D-0549-86A4-F5CA7FBB481A}" type="presOf" srcId="{958B90A4-082E-0D45-8FE8-A0D599443008}" destId="{416298F0-EB4B-DF46-BD15-5B1DCD2BD70F}" srcOrd="0" destOrd="0" presId="urn:microsoft.com/office/officeart/2005/8/layout/radial5"/>
    <dgm:cxn modelId="{B6B6875A-FDC0-F344-A58A-23348BB92857}" type="presOf" srcId="{F3EEE28A-ECE3-6540-A900-9BDD7DF8FD16}" destId="{B8AB4834-E630-1844-AC2D-0E78CBCD6725}" srcOrd="1" destOrd="0" presId="urn:microsoft.com/office/officeart/2005/8/layout/radial5"/>
    <dgm:cxn modelId="{D78CB294-25D3-654A-B2CF-64BCFE9BACE7}" srcId="{1CE8BD03-D63F-C948-BAB2-D6926F7526C7}" destId="{F7DF1BCE-849C-9141-8D1D-F3B03F6CBDAF}" srcOrd="2" destOrd="0" parTransId="{091D910E-0A84-C744-B891-633BFE8ECB8A}" sibTransId="{A7BB2A83-6740-2E40-A792-CA7A16735310}"/>
    <dgm:cxn modelId="{A5682086-7BC4-40D5-9673-18ED2A1F679C}" srcId="{D2FC0DAA-D258-0E4F-8145-8825621BF300}" destId="{F2A9D923-E2FF-4B09-9C38-58A82E2CA353}" srcOrd="1" destOrd="0" parTransId="{8FB46304-4C5C-4190-975B-6F02FF72DE76}" sibTransId="{BB5ED888-ED75-4AFB-81C3-2FB5E696D0A4}"/>
    <dgm:cxn modelId="{C72DD9FD-E6AA-8F4A-913D-3E65587023E0}" srcId="{D2FC0DAA-D258-0E4F-8145-8825621BF300}" destId="{38ECF009-5F6B-4443-AC21-88EF8873DF3A}" srcOrd="4" destOrd="0" parTransId="{9C9D4BE2-D027-7E47-9CC3-F0A024AD40BD}" sibTransId="{C7EDBF78-B07C-764A-84BC-ABBBEBD146C6}"/>
    <dgm:cxn modelId="{7E62A4DC-B049-E646-BF26-8EC54F96C4B7}" type="presOf" srcId="{592B43DB-07EC-D34A-86C4-37A31C577059}" destId="{B061EFBF-3FF6-0E4D-9BA4-3B39B0238CC2}" srcOrd="0" destOrd="0" presId="urn:microsoft.com/office/officeart/2005/8/layout/radial5"/>
    <dgm:cxn modelId="{20F6DB5E-3889-B349-86E8-DA48ECDA1A58}" type="presOf" srcId="{F3EEE28A-ECE3-6540-A900-9BDD7DF8FD16}" destId="{7822A125-79ED-B046-B95A-F871181BAB2F}" srcOrd="0" destOrd="0" presId="urn:microsoft.com/office/officeart/2005/8/layout/radial5"/>
    <dgm:cxn modelId="{2676ECB6-7897-C047-BAEA-3D87658B7832}" srcId="{D2FC0DAA-D258-0E4F-8145-8825621BF300}" destId="{0E68C3B1-C318-EC45-8738-0153532B7803}" srcOrd="5" destOrd="0" parTransId="{19DEA2D7-9BE1-0045-BEB4-B09E137BD58F}" sibTransId="{A66A9AE7-0FCA-4143-8C3C-C51B25B43712}"/>
    <dgm:cxn modelId="{DE11348D-C990-E049-9672-F34A36420987}" type="presOf" srcId="{5B50C509-4EFE-4894-B952-563D1DD5F3E7}" destId="{D706279E-3A29-46DC-9385-5B0EB2C572FA}" srcOrd="0" destOrd="0" presId="urn:microsoft.com/office/officeart/2005/8/layout/radial5"/>
    <dgm:cxn modelId="{87E6D49D-4C19-C241-B055-8A49FE9B323D}" srcId="{D2FC0DAA-D258-0E4F-8145-8825621BF300}" destId="{B0F23DBE-5EA9-0D4B-8C39-015BC8365281}" srcOrd="0" destOrd="0" parTransId="{F3EEE28A-ECE3-6540-A900-9BDD7DF8FD16}" sibTransId="{03556E0A-73AF-7A4E-A3B7-D1A1FC11128E}"/>
    <dgm:cxn modelId="{421F99C3-FF8C-8244-A603-ABD51E6E3143}" type="presOf" srcId="{1CE8BD03-D63F-C948-BAB2-D6926F7526C7}" destId="{F5AD5A73-95D8-0C47-A6B7-B7A8B03FB262}" srcOrd="0" destOrd="0" presId="urn:microsoft.com/office/officeart/2005/8/layout/radial5"/>
    <dgm:cxn modelId="{12722227-89A2-5946-AC37-DE7714F6EE1E}" type="presOf" srcId="{362A3D64-2E6F-4B41-8CDC-1E34340E766F}" destId="{C0D53B79-8EB1-654D-B651-2CA74C1AF9E2}" srcOrd="0" destOrd="0" presId="urn:microsoft.com/office/officeart/2005/8/layout/radial5"/>
    <dgm:cxn modelId="{9A391DCE-04B6-4FCF-A46E-DFA1DB99F9C0}" srcId="{1CE8BD03-D63F-C948-BAB2-D6926F7526C7}" destId="{A5694231-83D9-4A10-9F2F-FF198A2F8FE8}" srcOrd="6" destOrd="0" parTransId="{6E121C81-F6E3-4C2D-AFBD-46F536800868}" sibTransId="{C064D6CF-C67C-420F-A9CF-75AA013DF597}"/>
    <dgm:cxn modelId="{AA1834A7-D93B-A540-9C91-9F1BDA837404}" type="presOf" srcId="{9C9D4BE2-D027-7E47-9CC3-F0A024AD40BD}" destId="{D6FA2357-1774-BB4B-BBDF-FD6DE32C23E7}" srcOrd="0" destOrd="0" presId="urn:microsoft.com/office/officeart/2005/8/layout/radial5"/>
    <dgm:cxn modelId="{A14BDA03-8B1F-3C4A-AFA2-E5211DC42354}" type="presOf" srcId="{8FB46304-4C5C-4190-975B-6F02FF72DE76}" destId="{48B7C53B-6B58-4C0D-9958-3F8170B1CCE6}" srcOrd="1" destOrd="0" presId="urn:microsoft.com/office/officeart/2005/8/layout/radial5"/>
    <dgm:cxn modelId="{0521503B-E50B-8D4D-9DB1-93C72A6F038C}" type="presOf" srcId="{8FB46304-4C5C-4190-975B-6F02FF72DE76}" destId="{03AD8DC5-8F86-4A8A-A5AD-C04D064FAC64}" srcOrd="0" destOrd="0" presId="urn:microsoft.com/office/officeart/2005/8/layout/radial5"/>
    <dgm:cxn modelId="{11496767-F96A-EE41-9DF1-7B5AC966CC84}" type="presOf" srcId="{3569BFDC-E5DB-944B-BE25-2860D51D8319}" destId="{0AA8FB17-1598-1743-B7DF-C24F5DF2F984}" srcOrd="0" destOrd="0" presId="urn:microsoft.com/office/officeart/2005/8/layout/radial5"/>
    <dgm:cxn modelId="{B4A79992-1CBA-DC4E-83E1-DC429934EFCB}" srcId="{1CE8BD03-D63F-C948-BAB2-D6926F7526C7}" destId="{D2FC0DAA-D258-0E4F-8145-8825621BF300}" srcOrd="0" destOrd="0" parTransId="{066EA72A-807B-7A42-972F-4F53C57339CD}" sibTransId="{E898F1A1-703F-6440-B8A5-9510162E0115}"/>
    <dgm:cxn modelId="{B65C8388-2B7B-43DC-BE89-DA09359DC160}" srcId="{D2FC0DAA-D258-0E4F-8145-8825621BF300}" destId="{DB0F29A5-3964-448C-AE63-129372599787}" srcOrd="7" destOrd="0" parTransId="{5B50C509-4EFE-4894-B952-563D1DD5F3E7}" sibTransId="{57C83B4A-38BA-4DE6-AE6D-436910013CA2}"/>
    <dgm:cxn modelId="{164AD57A-FFD4-AE49-A6B6-B160631BAB6C}" type="presOf" srcId="{DB0F29A5-3964-448C-AE63-129372599787}" destId="{88A27A72-8151-42C7-ADD8-B090CF2E124F}" srcOrd="0" destOrd="0" presId="urn:microsoft.com/office/officeart/2005/8/layout/radial5"/>
    <dgm:cxn modelId="{A494967D-D01B-6540-B956-1BEB5B85D595}" type="presOf" srcId="{B0F23DBE-5EA9-0D4B-8C39-015BC8365281}" destId="{DCFBDC05-4D20-6E42-B075-AF5747EB4F52}" srcOrd="0" destOrd="0" presId="urn:microsoft.com/office/officeart/2005/8/layout/radial5"/>
    <dgm:cxn modelId="{8B513918-E5D3-7B47-A947-2038EF645FBF}" srcId="{D2FC0DAA-D258-0E4F-8145-8825621BF300}" destId="{592B43DB-07EC-D34A-86C4-37A31C577059}" srcOrd="6" destOrd="0" parTransId="{958B90A4-082E-0D45-8FE8-A0D599443008}" sibTransId="{C9D73909-F34E-E34A-A551-5BBE6359A098}"/>
    <dgm:cxn modelId="{D1F18B34-1143-FB4B-9025-A833946E46DE}" srcId="{1CE8BD03-D63F-C948-BAB2-D6926F7526C7}" destId="{978B37D6-2418-4B46-9476-B6B512BCD555}" srcOrd="1" destOrd="0" parTransId="{0A8046D7-11C5-EF44-A8BB-775CDCC76A88}" sibTransId="{E8887E7C-1027-3D48-9079-E607620E05A0}"/>
    <dgm:cxn modelId="{6002553D-B868-FA4F-96AE-9FC981F3F401}" type="presOf" srcId="{D2FC0DAA-D258-0E4F-8145-8825621BF300}" destId="{CD08B792-CF58-B842-B4B9-3324282BF86B}" srcOrd="0" destOrd="0" presId="urn:microsoft.com/office/officeart/2005/8/layout/radial5"/>
    <dgm:cxn modelId="{C4A0155C-120A-5F42-BB6E-CAE2252546BE}" type="presOf" srcId="{D1EB5E5C-97D5-443D-9EE2-C7231B756DEC}" destId="{A1D414E1-93C8-459E-BF90-66A967057E7F}" srcOrd="0" destOrd="0" presId="urn:microsoft.com/office/officeart/2005/8/layout/radial5"/>
    <dgm:cxn modelId="{34D62A8C-FC58-A042-A609-53DA1ED55CC3}" srcId="{1CE8BD03-D63F-C948-BAB2-D6926F7526C7}" destId="{8E6FD656-DFCA-454B-B110-B2720CF59620}" srcOrd="4" destOrd="0" parTransId="{35C4124B-C7E9-D149-86CC-5840F5DE7001}" sibTransId="{794C5A15-D3F4-1540-9848-00A3E76CFEB7}"/>
    <dgm:cxn modelId="{B37CBB0F-4508-3C4E-8D76-BB91847D5EFA}" type="presOf" srcId="{EF6F4F45-8FDD-4E23-95BF-4756B7AFE1E2}" destId="{6F9CE471-A000-4A36-813F-15CE306567DB}" srcOrd="0" destOrd="0" presId="urn:microsoft.com/office/officeart/2005/8/layout/radial5"/>
    <dgm:cxn modelId="{08364E89-0EE6-4AA2-8A72-E7B5A75F4E12}" srcId="{D2FC0DAA-D258-0E4F-8145-8825621BF300}" destId="{EF6F4F45-8FDD-4E23-95BF-4756B7AFE1E2}" srcOrd="3" destOrd="0" parTransId="{D1EB5E5C-97D5-443D-9EE2-C7231B756DEC}" sibTransId="{1A9E0D0D-2257-4435-91D3-6C1194B1D541}"/>
    <dgm:cxn modelId="{D7A7898B-9D65-2F45-9340-99BC6929441D}" type="presParOf" srcId="{F5AD5A73-95D8-0C47-A6B7-B7A8B03FB262}" destId="{CD08B792-CF58-B842-B4B9-3324282BF86B}" srcOrd="0" destOrd="0" presId="urn:microsoft.com/office/officeart/2005/8/layout/radial5"/>
    <dgm:cxn modelId="{4E96C00F-5990-4144-8AD1-701A08CA2959}" type="presParOf" srcId="{F5AD5A73-95D8-0C47-A6B7-B7A8B03FB262}" destId="{7822A125-79ED-B046-B95A-F871181BAB2F}" srcOrd="1" destOrd="0" presId="urn:microsoft.com/office/officeart/2005/8/layout/radial5"/>
    <dgm:cxn modelId="{77929053-2330-E44A-BC71-513E7CB040C1}" type="presParOf" srcId="{7822A125-79ED-B046-B95A-F871181BAB2F}" destId="{B8AB4834-E630-1844-AC2D-0E78CBCD6725}" srcOrd="0" destOrd="0" presId="urn:microsoft.com/office/officeart/2005/8/layout/radial5"/>
    <dgm:cxn modelId="{FA4B3D31-6679-1A42-A22E-D046D9B44F9D}" type="presParOf" srcId="{F5AD5A73-95D8-0C47-A6B7-B7A8B03FB262}" destId="{DCFBDC05-4D20-6E42-B075-AF5747EB4F52}" srcOrd="2" destOrd="0" presId="urn:microsoft.com/office/officeart/2005/8/layout/radial5"/>
    <dgm:cxn modelId="{C2C2EAF6-4412-704D-A2EA-FD46821534F5}" type="presParOf" srcId="{F5AD5A73-95D8-0C47-A6B7-B7A8B03FB262}" destId="{03AD8DC5-8F86-4A8A-A5AD-C04D064FAC64}" srcOrd="3" destOrd="0" presId="urn:microsoft.com/office/officeart/2005/8/layout/radial5"/>
    <dgm:cxn modelId="{A1C4B489-4881-EE47-ADE7-18350EB9094A}" type="presParOf" srcId="{03AD8DC5-8F86-4A8A-A5AD-C04D064FAC64}" destId="{48B7C53B-6B58-4C0D-9958-3F8170B1CCE6}" srcOrd="0" destOrd="0" presId="urn:microsoft.com/office/officeart/2005/8/layout/radial5"/>
    <dgm:cxn modelId="{C3A8E2DB-C30D-6C47-AB67-30B58F9CBA8F}" type="presParOf" srcId="{F5AD5A73-95D8-0C47-A6B7-B7A8B03FB262}" destId="{DD62BBBB-4ABE-4114-BD36-6678B5969A61}" srcOrd="4" destOrd="0" presId="urn:microsoft.com/office/officeart/2005/8/layout/radial5"/>
    <dgm:cxn modelId="{F98EA46F-7BE3-994A-97CA-BA62F16B2391}" type="presParOf" srcId="{F5AD5A73-95D8-0C47-A6B7-B7A8B03FB262}" destId="{0AA8FB17-1598-1743-B7DF-C24F5DF2F984}" srcOrd="5" destOrd="0" presId="urn:microsoft.com/office/officeart/2005/8/layout/radial5"/>
    <dgm:cxn modelId="{7AA7CCE6-3B4F-B74C-A9C4-9984FFAB79CB}" type="presParOf" srcId="{0AA8FB17-1598-1743-B7DF-C24F5DF2F984}" destId="{786C6C92-1FAB-8C4A-B222-67C0052AF1CC}" srcOrd="0" destOrd="0" presId="urn:microsoft.com/office/officeart/2005/8/layout/radial5"/>
    <dgm:cxn modelId="{6074BE72-722A-CC47-93FD-559D4FF13CFA}" type="presParOf" srcId="{F5AD5A73-95D8-0C47-A6B7-B7A8B03FB262}" destId="{C0D53B79-8EB1-654D-B651-2CA74C1AF9E2}" srcOrd="6" destOrd="0" presId="urn:microsoft.com/office/officeart/2005/8/layout/radial5"/>
    <dgm:cxn modelId="{97698BFD-746D-DE48-AE80-24795DB08950}" type="presParOf" srcId="{F5AD5A73-95D8-0C47-A6B7-B7A8B03FB262}" destId="{A1D414E1-93C8-459E-BF90-66A967057E7F}" srcOrd="7" destOrd="0" presId="urn:microsoft.com/office/officeart/2005/8/layout/radial5"/>
    <dgm:cxn modelId="{8FEEB361-4C85-6A4D-BA8A-17BBEB08361C}" type="presParOf" srcId="{A1D414E1-93C8-459E-BF90-66A967057E7F}" destId="{67248BCA-7430-4762-9A6B-712B75BB6D64}" srcOrd="0" destOrd="0" presId="urn:microsoft.com/office/officeart/2005/8/layout/radial5"/>
    <dgm:cxn modelId="{FA53219B-80CA-D34E-AFDA-08ABEF181D84}" type="presParOf" srcId="{F5AD5A73-95D8-0C47-A6B7-B7A8B03FB262}" destId="{6F9CE471-A000-4A36-813F-15CE306567DB}" srcOrd="8" destOrd="0" presId="urn:microsoft.com/office/officeart/2005/8/layout/radial5"/>
    <dgm:cxn modelId="{60A60FF0-0C04-0F4F-BEBE-F388803A5025}" type="presParOf" srcId="{F5AD5A73-95D8-0C47-A6B7-B7A8B03FB262}" destId="{D6FA2357-1774-BB4B-BBDF-FD6DE32C23E7}" srcOrd="9" destOrd="0" presId="urn:microsoft.com/office/officeart/2005/8/layout/radial5"/>
    <dgm:cxn modelId="{4917536D-A583-3A4F-A2EA-70F757903FDA}" type="presParOf" srcId="{D6FA2357-1774-BB4B-BBDF-FD6DE32C23E7}" destId="{FD15A55E-5D3E-0246-8A26-D4B238D7D260}" srcOrd="0" destOrd="0" presId="urn:microsoft.com/office/officeart/2005/8/layout/radial5"/>
    <dgm:cxn modelId="{CBCE8F3A-B52F-C44D-93E5-D4ED439FCAE9}" type="presParOf" srcId="{F5AD5A73-95D8-0C47-A6B7-B7A8B03FB262}" destId="{6ECC1660-FBD4-5C4D-B451-6FDD83F2633A}" srcOrd="10" destOrd="0" presId="urn:microsoft.com/office/officeart/2005/8/layout/radial5"/>
    <dgm:cxn modelId="{761B97DA-3165-3349-96A7-13E6846AD369}" type="presParOf" srcId="{F5AD5A73-95D8-0C47-A6B7-B7A8B03FB262}" destId="{FB3F0007-A664-2344-B88C-C85D8BA8E20E}" srcOrd="11" destOrd="0" presId="urn:microsoft.com/office/officeart/2005/8/layout/radial5"/>
    <dgm:cxn modelId="{06D0D01C-8697-954A-B7F9-4E234EE04569}" type="presParOf" srcId="{FB3F0007-A664-2344-B88C-C85D8BA8E20E}" destId="{01CE6216-1BFE-544B-A7CC-6835CB7049AE}" srcOrd="0" destOrd="0" presId="urn:microsoft.com/office/officeart/2005/8/layout/radial5"/>
    <dgm:cxn modelId="{8FDFEC80-244D-C741-9574-CAB91B537244}" type="presParOf" srcId="{F5AD5A73-95D8-0C47-A6B7-B7A8B03FB262}" destId="{D23CEE98-8105-FF4A-A359-9A3ED68413B0}" srcOrd="12" destOrd="0" presId="urn:microsoft.com/office/officeart/2005/8/layout/radial5"/>
    <dgm:cxn modelId="{EBFAB2B4-CB7D-A145-A942-A29D8EC6100E}" type="presParOf" srcId="{F5AD5A73-95D8-0C47-A6B7-B7A8B03FB262}" destId="{416298F0-EB4B-DF46-BD15-5B1DCD2BD70F}" srcOrd="13" destOrd="0" presId="urn:microsoft.com/office/officeart/2005/8/layout/radial5"/>
    <dgm:cxn modelId="{5F440E9B-E452-A746-A1C9-BA54977008EB}" type="presParOf" srcId="{416298F0-EB4B-DF46-BD15-5B1DCD2BD70F}" destId="{B3F22D4F-30B1-1D48-B9AA-7D74FA43BBF9}" srcOrd="0" destOrd="0" presId="urn:microsoft.com/office/officeart/2005/8/layout/radial5"/>
    <dgm:cxn modelId="{966C2C30-4C41-7C45-93B6-13E140A2A583}" type="presParOf" srcId="{F5AD5A73-95D8-0C47-A6B7-B7A8B03FB262}" destId="{B061EFBF-3FF6-0E4D-9BA4-3B39B0238CC2}" srcOrd="14" destOrd="0" presId="urn:microsoft.com/office/officeart/2005/8/layout/radial5"/>
    <dgm:cxn modelId="{E7E59C2D-666F-9B48-9997-1534524D6E24}" type="presParOf" srcId="{F5AD5A73-95D8-0C47-A6B7-B7A8B03FB262}" destId="{D706279E-3A29-46DC-9385-5B0EB2C572FA}" srcOrd="15" destOrd="0" presId="urn:microsoft.com/office/officeart/2005/8/layout/radial5"/>
    <dgm:cxn modelId="{9CB98732-B2AC-0340-AA31-E164B54FF2A6}" type="presParOf" srcId="{D706279E-3A29-46DC-9385-5B0EB2C572FA}" destId="{D19DD30A-1C51-43C2-ADEF-577FE5A5DABF}" srcOrd="0" destOrd="0" presId="urn:microsoft.com/office/officeart/2005/8/layout/radial5"/>
    <dgm:cxn modelId="{E16590FE-667C-614C-8453-8B6BA4508C58}" type="presParOf" srcId="{F5AD5A73-95D8-0C47-A6B7-B7A8B03FB262}" destId="{88A27A72-8151-42C7-ADD8-B090CF2E124F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8B792-CF58-B842-B4B9-3324282BF86B}">
      <dsp:nvSpPr>
        <dsp:cNvPr id="0" name=""/>
        <dsp:cNvSpPr/>
      </dsp:nvSpPr>
      <dsp:spPr>
        <a:xfrm>
          <a:off x="3687598" y="1885785"/>
          <a:ext cx="854403" cy="8544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Conviction</a:t>
          </a:r>
          <a:endParaRPr lang="en-US" sz="900" kern="1200" dirty="0"/>
        </a:p>
      </dsp:txBody>
      <dsp:txXfrm>
        <a:off x="3812722" y="2010909"/>
        <a:ext cx="604155" cy="604155"/>
      </dsp:txXfrm>
    </dsp:sp>
    <dsp:sp modelId="{7822A125-79ED-B046-B95A-F871181BAB2F}">
      <dsp:nvSpPr>
        <dsp:cNvPr id="0" name=""/>
        <dsp:cNvSpPr/>
      </dsp:nvSpPr>
      <dsp:spPr>
        <a:xfrm rot="16023015">
          <a:off x="3871012" y="1370593"/>
          <a:ext cx="405424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916829" y="1472209"/>
        <a:ext cx="318275" cy="174299"/>
      </dsp:txXfrm>
    </dsp:sp>
    <dsp:sp modelId="{DCFBDC05-4D20-6E42-B075-AF5747EB4F52}">
      <dsp:nvSpPr>
        <dsp:cNvPr id="0" name=""/>
        <dsp:cNvSpPr/>
      </dsp:nvSpPr>
      <dsp:spPr>
        <a:xfrm>
          <a:off x="3496882" y="64456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courthouse</a:t>
          </a:r>
          <a:endParaRPr lang="en-US" sz="800" kern="1200" dirty="0"/>
        </a:p>
      </dsp:txBody>
      <dsp:txXfrm>
        <a:off x="3651919" y="219493"/>
        <a:ext cx="748585" cy="748585"/>
      </dsp:txXfrm>
    </dsp:sp>
    <dsp:sp modelId="{03AD8DC5-8F86-4A8A-A5AD-C04D064FAC64}">
      <dsp:nvSpPr>
        <dsp:cNvPr id="0" name=""/>
        <dsp:cNvSpPr/>
      </dsp:nvSpPr>
      <dsp:spPr>
        <a:xfrm rot="11009970">
          <a:off x="2403761" y="672563"/>
          <a:ext cx="1134594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2490829" y="733322"/>
        <a:ext cx="1047445" cy="174299"/>
      </dsp:txXfrm>
    </dsp:sp>
    <dsp:sp modelId="{DD62BBBB-4ABE-4114-BD36-6678B5969A61}">
      <dsp:nvSpPr>
        <dsp:cNvPr id="0" name=""/>
        <dsp:cNvSpPr/>
      </dsp:nvSpPr>
      <dsp:spPr>
        <a:xfrm>
          <a:off x="1053341" y="0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Internet</a:t>
          </a:r>
          <a:endParaRPr lang="en-US" sz="800" kern="1200" dirty="0"/>
        </a:p>
      </dsp:txBody>
      <dsp:txXfrm>
        <a:off x="1208378" y="155037"/>
        <a:ext cx="748585" cy="748585"/>
      </dsp:txXfrm>
    </dsp:sp>
    <dsp:sp modelId="{0AA8FB17-1598-1743-B7DF-C24F5DF2F984}">
      <dsp:nvSpPr>
        <dsp:cNvPr id="0" name=""/>
        <dsp:cNvSpPr/>
      </dsp:nvSpPr>
      <dsp:spPr>
        <a:xfrm rot="1434799">
          <a:off x="4453863" y="991006"/>
          <a:ext cx="419708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457603" y="1031442"/>
        <a:ext cx="332559" cy="174299"/>
      </dsp:txXfrm>
    </dsp:sp>
    <dsp:sp modelId="{C0D53B79-8EB1-654D-B651-2CA74C1AF9E2}">
      <dsp:nvSpPr>
        <dsp:cNvPr id="0" name=""/>
        <dsp:cNvSpPr/>
      </dsp:nvSpPr>
      <dsp:spPr>
        <a:xfrm>
          <a:off x="4871373" y="598973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Private companies</a:t>
          </a:r>
          <a:endParaRPr lang="en-US" sz="800" kern="1200" dirty="0"/>
        </a:p>
      </dsp:txBody>
      <dsp:txXfrm>
        <a:off x="5026410" y="754010"/>
        <a:ext cx="748585" cy="748585"/>
      </dsp:txXfrm>
    </dsp:sp>
    <dsp:sp modelId="{A1D414E1-93C8-459E-BF90-66A967057E7F}">
      <dsp:nvSpPr>
        <dsp:cNvPr id="0" name=""/>
        <dsp:cNvSpPr/>
      </dsp:nvSpPr>
      <dsp:spPr>
        <a:xfrm rot="20297531">
          <a:off x="4551673" y="3157655"/>
          <a:ext cx="618190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554763" y="3231871"/>
        <a:ext cx="531041" cy="174299"/>
      </dsp:txXfrm>
    </dsp:sp>
    <dsp:sp modelId="{6F9CE471-A000-4A36-813F-15CE306567DB}">
      <dsp:nvSpPr>
        <dsp:cNvPr id="0" name=""/>
        <dsp:cNvSpPr/>
      </dsp:nvSpPr>
      <dsp:spPr>
        <a:xfrm>
          <a:off x="5482260" y="2737077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Internet</a:t>
          </a:r>
          <a:endParaRPr lang="en-US" sz="800" kern="1200" dirty="0"/>
        </a:p>
      </dsp:txBody>
      <dsp:txXfrm>
        <a:off x="5637297" y="2892114"/>
        <a:ext cx="748585" cy="748585"/>
      </dsp:txXfrm>
    </dsp:sp>
    <dsp:sp modelId="{D6FA2357-1774-BB4B-BBDF-FD6DE32C23E7}">
      <dsp:nvSpPr>
        <dsp:cNvPr id="0" name=""/>
        <dsp:cNvSpPr/>
      </dsp:nvSpPr>
      <dsp:spPr>
        <a:xfrm rot="5424489">
          <a:off x="3907589" y="2963776"/>
          <a:ext cx="403079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951474" y="2978302"/>
        <a:ext cx="315930" cy="174299"/>
      </dsp:txXfrm>
    </dsp:sp>
    <dsp:sp modelId="{6ECC1660-FBD4-5C4D-B451-6FDD83F2633A}">
      <dsp:nvSpPr>
        <dsp:cNvPr id="0" name=""/>
        <dsp:cNvSpPr/>
      </dsp:nvSpPr>
      <dsp:spPr>
        <a:xfrm>
          <a:off x="3573238" y="3500672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Washington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Patrol</a:t>
          </a:r>
          <a:endParaRPr lang="en-US" sz="800" kern="1200" dirty="0"/>
        </a:p>
      </dsp:txBody>
      <dsp:txXfrm>
        <a:off x="3728275" y="3655709"/>
        <a:ext cx="748585" cy="748585"/>
      </dsp:txXfrm>
    </dsp:sp>
    <dsp:sp modelId="{FB3F0007-A664-2344-B88C-C85D8BA8E20E}">
      <dsp:nvSpPr>
        <dsp:cNvPr id="0" name=""/>
        <dsp:cNvSpPr/>
      </dsp:nvSpPr>
      <dsp:spPr>
        <a:xfrm rot="13018733">
          <a:off x="2962731" y="3106092"/>
          <a:ext cx="615603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041115" y="3190402"/>
        <a:ext cx="528454" cy="174299"/>
      </dsp:txXfrm>
    </dsp:sp>
    <dsp:sp modelId="{D23CEE98-8105-FF4A-A359-9A3ED68413B0}">
      <dsp:nvSpPr>
        <dsp:cNvPr id="0" name=""/>
        <dsp:cNvSpPr/>
      </dsp:nvSpPr>
      <dsp:spPr>
        <a:xfrm>
          <a:off x="1969668" y="2431626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FBI</a:t>
          </a:r>
          <a:endParaRPr lang="en-US" sz="800" kern="1200" dirty="0"/>
        </a:p>
      </dsp:txBody>
      <dsp:txXfrm>
        <a:off x="2124705" y="2586663"/>
        <a:ext cx="748585" cy="748585"/>
      </dsp:txXfrm>
    </dsp:sp>
    <dsp:sp modelId="{416298F0-EB4B-DF46-BD15-5B1DCD2BD70F}">
      <dsp:nvSpPr>
        <dsp:cNvPr id="0" name=""/>
        <dsp:cNvSpPr/>
      </dsp:nvSpPr>
      <dsp:spPr>
        <a:xfrm rot="9480905" flipH="1">
          <a:off x="5873889" y="880487"/>
          <a:ext cx="416981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877058" y="954899"/>
        <a:ext cx="329832" cy="174299"/>
      </dsp:txXfrm>
    </dsp:sp>
    <dsp:sp modelId="{B061EFBF-3FF6-0E4D-9BA4-3B39B0238CC2}">
      <dsp:nvSpPr>
        <dsp:cNvPr id="0" name=""/>
        <dsp:cNvSpPr/>
      </dsp:nvSpPr>
      <dsp:spPr>
        <a:xfrm>
          <a:off x="6256100" y="0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internet</a:t>
          </a:r>
          <a:endParaRPr lang="en-US" sz="800" kern="1200" dirty="0"/>
        </a:p>
      </dsp:txBody>
      <dsp:txXfrm>
        <a:off x="6411137" y="155037"/>
        <a:ext cx="748585" cy="748585"/>
      </dsp:txXfrm>
    </dsp:sp>
    <dsp:sp modelId="{D706279E-3A29-46DC-9385-5B0EB2C572FA}">
      <dsp:nvSpPr>
        <dsp:cNvPr id="0" name=""/>
        <dsp:cNvSpPr/>
      </dsp:nvSpPr>
      <dsp:spPr>
        <a:xfrm rot="12194159">
          <a:off x="3093312" y="1829861"/>
          <a:ext cx="469051" cy="2904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176927" y="1905151"/>
        <a:ext cx="381902" cy="174299"/>
      </dsp:txXfrm>
    </dsp:sp>
    <dsp:sp modelId="{88A27A72-8151-42C7-ADD8-B090CF2E124F}">
      <dsp:nvSpPr>
        <dsp:cNvPr id="0" name=""/>
        <dsp:cNvSpPr/>
      </dsp:nvSpPr>
      <dsp:spPr>
        <a:xfrm>
          <a:off x="1893306" y="1057137"/>
          <a:ext cx="1058659" cy="105865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JRA/Detention</a:t>
          </a:r>
          <a:endParaRPr lang="en-US" sz="800" kern="1200" dirty="0"/>
        </a:p>
      </dsp:txBody>
      <dsp:txXfrm>
        <a:off x="2048343" y="1212174"/>
        <a:ext cx="748585" cy="748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C85C66E-5EE7-49DE-B771-573A83DC57D1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EE18C77-001C-4824-BE28-DE0E034F5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49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5" cy="6035040"/>
          </a:xfrm>
        </p:grpSpPr>
        <p:pic>
          <p:nvPicPr>
            <p:cNvPr id="5" name="Picture 4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6" name="Rectangle 5"/>
            <p:cNvSpPr>
              <a:spLocks/>
            </p:cNvSpPr>
            <p:nvPr/>
          </p:nvSpPr>
          <p:spPr>
            <a:xfrm>
              <a:off x="563082" y="474973"/>
              <a:ext cx="7982908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63082" y="6133815"/>
              <a:ext cx="7982908" cy="1588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63082" y="457512"/>
              <a:ext cx="7982908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8A6B17DF-EA2B-4372-A258-6CFE020DF527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fld id="{0CC517F0-BB8D-4B6D-8178-BBC0EEAE0F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5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9" name="Picture 8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1" name="Rectangle 10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/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8" name="Rectangle 7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3" name="Rectangle 12"/>
          <p:cNvSpPr/>
          <p:nvPr/>
        </p:nvSpPr>
        <p:spPr>
          <a:xfrm rot="10800000">
            <a:off x="258763" y="1593850"/>
            <a:ext cx="3575050" cy="650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14" name="Rectangle 13"/>
          <p:cNvSpPr/>
          <p:nvPr/>
        </p:nvSpPr>
        <p:spPr>
          <a:xfrm rot="10800000">
            <a:off x="258763" y="1593850"/>
            <a:ext cx="3575050" cy="650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EC17FF7-ABA3-4AC0-8103-2FC23AE8B0DF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A2FDFD1-3362-46FA-8DAF-1709C5646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8" name="Picture 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DBA84-AFBD-4B26-86A4-081E2340A81F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753B6-44AC-4012-82A6-FC607BC76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17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6" name="Picture 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0" name="Rectangle 9"/>
          <p:cNvSpPr/>
          <p:nvPr/>
        </p:nvSpPr>
        <p:spPr>
          <a:xfrm>
            <a:off x="255588" y="4203700"/>
            <a:ext cx="8623300" cy="6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255588" y="4203700"/>
            <a:ext cx="8623300" cy="6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1AA338-5B38-4BB9-952C-E013D50B8DF9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DC06B-5D4E-4D4A-8F47-D74E891C6C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0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5" name="Picture 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210947-2F12-4758-8210-858A50FFFAD8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E9393-795F-461E-8232-B77DC1182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31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5" name="Picture 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9" name="Rectangle 8"/>
          <p:cNvSpPr/>
          <p:nvPr/>
        </p:nvSpPr>
        <p:spPr>
          <a:xfrm rot="5400000">
            <a:off x="4242594" y="3274219"/>
            <a:ext cx="6135688" cy="6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 rot="5400000">
            <a:off x="4242594" y="3274219"/>
            <a:ext cx="6135688" cy="6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2BED45-6DC1-47AF-B66A-9DF6F9DB0533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4EE18-2FD4-43F2-BF3A-5793A03D5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1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5" name="Picture 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88980-80C9-4EEC-8A52-AE278EBE1FB0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8B6E-95D5-40D1-ACC7-6E0522ADCC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563563" y="476250"/>
            <a:ext cx="7981950" cy="5888038"/>
            <a:chOff x="562842" y="475488"/>
            <a:chExt cx="7982713" cy="5888736"/>
          </a:xfrm>
        </p:grpSpPr>
        <p:sp>
          <p:nvSpPr>
            <p:cNvPr id="7" name="Rectangle 6"/>
            <p:cNvSpPr>
              <a:spLocks/>
            </p:cNvSpPr>
            <p:nvPr/>
          </p:nvSpPr>
          <p:spPr>
            <a:xfrm>
              <a:off x="562842" y="475488"/>
              <a:ext cx="7982713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62842" y="6134009"/>
              <a:ext cx="7982713" cy="1588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62842" y="3427001"/>
              <a:ext cx="7982713" cy="1587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DD099BF1-C7D2-456E-B595-E8400AD4566A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6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5" name="Picture 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F022D6-C3BF-478A-9C82-18422492C68B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CCE6E-8FE9-462C-8098-FEFDFE5C0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1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6" name="Picture 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4D2A22-0C36-4FFE-8B61-27F83A880AEF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016BA-9398-4AD6-9259-D4CA317BCD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6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8" name="Picture 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0" name="Rectangle 9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2" name="Rectangle 11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</p:grpSp>
      <p:cxnSp>
        <p:nvCxnSpPr>
          <p:cNvPr id="13" name="Straight Connector 12"/>
          <p:cNvCxnSpPr/>
          <p:nvPr/>
        </p:nvCxnSpPr>
        <p:spPr>
          <a:xfrm rot="16200000" flipH="1">
            <a:off x="2216944" y="4026694"/>
            <a:ext cx="4711700" cy="1588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216944" y="4026694"/>
            <a:ext cx="4711700" cy="1588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9D4472-14FF-448C-AD87-B0D3E43A621D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14E35-9A63-4D53-87A0-7ED5AF64B6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4" name="Picture 3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124A7-E17E-4DC3-8D82-F915856467B4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4D21-ECC2-43E8-B318-463C2E00DA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3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pic>
          <p:nvPicPr>
            <p:cNvPr id="3" name="Picture 2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6D8D1-6C47-4B96-84B0-C4DB029F3461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B72A9-57E0-4BE4-9126-F33DF5E2E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1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8" name="Picture 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219AE-BCCF-41A9-9D0F-D192BDE8FB5A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0E071-7AFD-437A-A5C1-555614A19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4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fld id="{B549C0DE-BEBD-4EF0-9078-428A36C5405E}" type="datetime1">
              <a:rPr lang="en-US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fld id="{6C8AA14B-AA11-4AAE-BBBF-A6BEC67C2A6A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  <p:sldLayoutId id="2147484173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ＭＳ Ｐゴシック" pitchFamily="34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  <a:ea typeface="ＭＳ Ｐゴシック" pitchFamily="34" charset="-128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404040"/>
        </a:buClr>
        <a:buFont typeface="Arial" pitchFamily="34" charset="0"/>
        <a:buChar char="•"/>
        <a:defRPr sz="2400" kern="1200">
          <a:solidFill>
            <a:srgbClr val="404040"/>
          </a:solidFill>
          <a:latin typeface="+mn-lt"/>
          <a:ea typeface="ＭＳ Ｐゴシック" pitchFamily="34" charset="-128"/>
          <a:cs typeface="+mn-cs"/>
        </a:defRPr>
      </a:lvl1pPr>
      <a:lvl2pPr marL="5794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pitchFamily="34" charset="0"/>
        <a:buChar char="•"/>
        <a:defRPr sz="2200" kern="1200">
          <a:solidFill>
            <a:srgbClr val="404040"/>
          </a:solidFill>
          <a:latin typeface="+mn-lt"/>
          <a:ea typeface="ＭＳ Ｐゴシック" pitchFamily="34" charset="-128"/>
          <a:cs typeface="+mn-cs"/>
        </a:defRPr>
      </a:lvl2pPr>
      <a:lvl3pPr marL="8080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pitchFamily="34" charset="0"/>
        <a:buChar char="•"/>
        <a:defRPr sz="2000" kern="1200">
          <a:solidFill>
            <a:srgbClr val="404040"/>
          </a:solidFill>
          <a:latin typeface="+mn-lt"/>
          <a:ea typeface="ＭＳ Ｐゴシック" pitchFamily="34" charset="-128"/>
          <a:cs typeface="+mn-cs"/>
        </a:defRPr>
      </a:lvl3pPr>
      <a:lvl4pPr marL="10366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pitchFamily="34" charset="0"/>
        <a:buChar char="•"/>
        <a:defRPr kern="1200">
          <a:solidFill>
            <a:srgbClr val="404040"/>
          </a:solidFill>
          <a:latin typeface="+mn-lt"/>
          <a:ea typeface="ＭＳ Ｐゴシック" pitchFamily="34" charset="-128"/>
          <a:cs typeface="+mn-cs"/>
        </a:defRPr>
      </a:lvl4pPr>
      <a:lvl5pPr marL="12652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pitchFamily="34" charset="0"/>
        <a:buChar char="•"/>
        <a:defRPr kern="1200">
          <a:solidFill>
            <a:srgbClr val="404040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eb2.westlaw.com/find/default.wl?mt=Westlaw&amp;db=4645&amp;tc=-1&amp;rp=/find/default.wl&amp;findtype=Y&amp;ordoc=2028210248&amp;serialnum=2005843668&amp;vr=2.0&amp;fn=_top&amp;sv=Split&amp;tf=-1&amp;pbc=23F1D1AB&amp;rs=WLW12.0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lc.org/issues/broken-records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shingtonlawhelp.org/WA/index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Stencil" pitchFamily="-108" charset="0"/>
                <a:ea typeface="+mj-ea"/>
              </a:rPr>
              <a:t>VACATING AND Sealing CRIMINAL records</a:t>
            </a:r>
            <a:endParaRPr lang="en-US" dirty="0">
              <a:solidFill>
                <a:schemeClr val="accent1">
                  <a:satMod val="150000"/>
                </a:schemeClr>
              </a:solidFill>
              <a:latin typeface="Stencil" pitchFamily="-108" charset="0"/>
              <a:ea typeface="+mj-ea"/>
            </a:endParaRPr>
          </a:p>
        </p:txBody>
      </p:sp>
      <p:pic>
        <p:nvPicPr>
          <p:cNvPr id="16387" name="Content Placeholder 6" descr="criminal-record-ad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44" r="-31744"/>
          <a:stretch>
            <a:fillRect/>
          </a:stretch>
        </p:blipFill>
        <p:spPr>
          <a:xfrm>
            <a:off x="-304800" y="2743200"/>
            <a:ext cx="5943600" cy="3714750"/>
          </a:xfrm>
        </p:spPr>
      </p:pic>
      <p:sp>
        <p:nvSpPr>
          <p:cNvPr id="1638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971800" y="2057400"/>
            <a:ext cx="6172200" cy="685800"/>
          </a:xfrm>
        </p:spPr>
        <p:txBody>
          <a:bodyPr/>
          <a:lstStyle/>
          <a:p>
            <a:pPr marL="411163">
              <a:buFont typeface="Wingdings" pitchFamily="2" charset="2"/>
              <a:buNone/>
            </a:pPr>
            <a:r>
              <a:rPr lang="en-US" smtClean="0">
                <a:latin typeface="AmerType Md BT" charset="0"/>
              </a:rPr>
              <a:t>A Clean(er) Slate in the Information Age?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759325" y="3124200"/>
            <a:ext cx="377031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rbel" pitchFamily="34" charset="0"/>
              </a:rPr>
              <a:t>Daron Morris</a:t>
            </a:r>
          </a:p>
          <a:p>
            <a:pPr eaLnBrk="1" hangingPunct="1"/>
            <a:r>
              <a:rPr lang="en-US" sz="1800" i="1">
                <a:latin typeface="Corbel" pitchFamily="34" charset="0"/>
              </a:rPr>
              <a:t>Deputy Director and Felony Supervisor</a:t>
            </a:r>
          </a:p>
          <a:p>
            <a:pPr eaLnBrk="1" hangingPunct="1"/>
            <a:r>
              <a:rPr lang="en-US" sz="1800" i="1">
                <a:latin typeface="Corbel" pitchFamily="34" charset="0"/>
              </a:rPr>
              <a:t>The Defender Associationd</a:t>
            </a:r>
          </a:p>
          <a:p>
            <a:pPr eaLnBrk="1" hangingPunct="1"/>
            <a:endParaRPr lang="en-US" sz="1800" i="1">
              <a:latin typeface="Corbel" pitchFamily="34" charset="0"/>
            </a:endParaRPr>
          </a:p>
          <a:p>
            <a:pPr eaLnBrk="1" hangingPunct="1"/>
            <a:r>
              <a:rPr lang="en-US" sz="1800" i="1">
                <a:latin typeface="Corbel" pitchFamily="34" charset="0"/>
              </a:rPr>
              <a:t>daron.morris@defender.org</a:t>
            </a:r>
          </a:p>
          <a:p>
            <a:pPr eaLnBrk="1" hangingPunct="1"/>
            <a:endParaRPr lang="en-US" sz="1800" i="1">
              <a:latin typeface="Corbe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Vacating Statutes	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Felonies (post-SRA) - RCW 9.94a.640 </a:t>
            </a:r>
          </a:p>
          <a:p>
            <a:r>
              <a:rPr lang="en-US" smtClean="0"/>
              <a:t>Felonies (pre-SRA) – RCW 9.95.240</a:t>
            </a:r>
          </a:p>
          <a:p>
            <a:r>
              <a:rPr lang="en-US" smtClean="0"/>
              <a:t>Misdemeanors – RCW 9.96.060</a:t>
            </a:r>
          </a:p>
          <a:p>
            <a:r>
              <a:rPr lang="en-US" smtClean="0"/>
              <a:t>Juvenile – RCW 13.50.50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Effect of Vacating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Removes guilty finding and substitutes not guilty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Dismisses Information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Relieves person from “all penalties and disabilities”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Can say “never convicted”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Court must immediately transmit order to WA State Patrol and to local police agency, then to FBI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Agencies must not disclose conviction except to other criminal justice enforcement agencies.  </a:t>
            </a:r>
          </a:p>
          <a:p>
            <a:pPr marL="411163">
              <a:buFont typeface="Wingdings" pitchFamily="2" charset="2"/>
              <a:buChar char=""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Deferred Sentences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39775" lvl="1">
              <a:buFont typeface="Arial" pitchFamily="34" charset="0"/>
              <a:buNone/>
            </a:pPr>
            <a:r>
              <a:rPr lang="en-US" sz="2800" smtClean="0"/>
              <a:t>Superior Court – relief from all penalties and disabilities upon completion – RCW 9.95.200 – .240</a:t>
            </a:r>
          </a:p>
          <a:p>
            <a:pPr marL="739775" lvl="1">
              <a:buFont typeface="Arial" pitchFamily="34" charset="0"/>
              <a:buNone/>
            </a:pPr>
            <a:endParaRPr lang="en-US" sz="2800" smtClean="0"/>
          </a:p>
          <a:p>
            <a:pPr marL="739775" lvl="1">
              <a:buFont typeface="Arial" pitchFamily="34" charset="0"/>
              <a:buNone/>
            </a:pPr>
            <a:r>
              <a:rPr lang="en-US" sz="2800" smtClean="0"/>
              <a:t>LJ Courts – no similar provision – RCW 3.66.067</a:t>
            </a:r>
          </a:p>
          <a:p>
            <a:r>
              <a:rPr lang="en-US" sz="2800" smtClean="0"/>
              <a:t> BUT, </a:t>
            </a:r>
            <a:r>
              <a:rPr lang="en-US" sz="2800" i="1" smtClean="0"/>
              <a:t>State v. Breazeale </a:t>
            </a:r>
            <a:r>
              <a:rPr lang="en-US" sz="2800" smtClean="0"/>
              <a:t>and </a:t>
            </a:r>
            <a:r>
              <a:rPr lang="en-US" sz="2800" i="1" smtClean="0"/>
              <a:t>In re Carrier</a:t>
            </a:r>
          </a:p>
          <a:p>
            <a:pPr marL="739775" lvl="1"/>
            <a:r>
              <a:rPr lang="en-US" sz="2800" i="1" smtClean="0"/>
              <a:t>- </a:t>
            </a:r>
            <a:r>
              <a:rPr lang="en-US" sz="2800" smtClean="0"/>
              <a:t>it shouldn’t matter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Restrictions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Crimes Against Persons or Violent Offenses.  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Any new charges pending.  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Any subsequent convictions.  (possible exception for felonies)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LONG WAITING PERIODS 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LFO’s and certificates of discharge</a:t>
            </a:r>
          </a:p>
          <a:p>
            <a:pPr marL="647700" lvl="1">
              <a:buFont typeface="Wingdings" pitchFamily="2" charset="2"/>
              <a:buChar char=""/>
            </a:pPr>
            <a:r>
              <a:rPr lang="en-US" sz="2000" smtClean="0"/>
              <a:t>Nunc pro tunc discharges</a:t>
            </a:r>
          </a:p>
          <a:p>
            <a:pPr marL="411163">
              <a:buFont typeface="Wingdings" pitchFamily="2" charset="2"/>
              <a:buChar char=""/>
            </a:pPr>
            <a:r>
              <a:rPr lang="en-US" sz="2200" smtClean="0"/>
              <a:t>For misdemeanors – the offender has ever had a prior vacation.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Sealing Records</a:t>
            </a:r>
          </a:p>
        </p:txBody>
      </p:sp>
      <p:sp>
        <p:nvSpPr>
          <p:cNvPr id="29715" name="AutoShape 19" descr="9k="/>
          <p:cNvSpPr>
            <a:spLocks noChangeAspect="1" noChangeArrowheads="1"/>
          </p:cNvSpPr>
          <p:nvPr/>
        </p:nvSpPr>
        <p:spPr bwMode="auto">
          <a:xfrm>
            <a:off x="3338513" y="2500313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717" name="Picture 21" descr="hoboken-people-for-open-government-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569075" cy="493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smtClean="0"/>
              <a:t>The Broader Open Courts Movement in the Courts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Chambers discussions</a:t>
            </a:r>
          </a:p>
          <a:p>
            <a:r>
              <a:rPr lang="en-US" smtClean="0"/>
              <a:t>Sidebars</a:t>
            </a:r>
          </a:p>
          <a:p>
            <a:r>
              <a:rPr lang="en-US" smtClean="0"/>
              <a:t>Juror Questionnaires</a:t>
            </a:r>
          </a:p>
          <a:p>
            <a:r>
              <a:rPr lang="en-US" smtClean="0"/>
              <a:t>Mitigation letters to prosecutors (PRA)</a:t>
            </a:r>
          </a:p>
          <a:p>
            <a:r>
              <a:rPr lang="en-US" smtClean="0"/>
              <a:t>Mental Health Evaluations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Sealing Records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00113" y="1828800"/>
            <a:ext cx="7345362" cy="4237038"/>
          </a:xfrm>
        </p:spPr>
        <p:txBody>
          <a:bodyPr/>
          <a:lstStyle/>
          <a:p>
            <a:pPr marL="411163">
              <a:buFont typeface="Arial" pitchFamily="34" charset="0"/>
              <a:buNone/>
            </a:pPr>
            <a:r>
              <a:rPr lang="en-US" sz="2200" b="1" smtClean="0"/>
              <a:t>VERY DIFFICULT TO SEAL</a:t>
            </a:r>
            <a:r>
              <a:rPr lang="en-US" sz="2200" smtClean="0"/>
              <a:t>:</a:t>
            </a:r>
          </a:p>
          <a:p>
            <a:pPr marL="739775" lvl="1">
              <a:buFont typeface="Wingdings" pitchFamily="2" charset="2"/>
              <a:buChar char=""/>
            </a:pPr>
            <a:r>
              <a:rPr lang="en-US" smtClean="0"/>
              <a:t> “identified compelling privacy or safety concerns that outweigh public interest in access to court record.”</a:t>
            </a:r>
          </a:p>
          <a:p>
            <a:pPr marL="995363" lvl="2">
              <a:buFont typeface="Wingdings 2" pitchFamily="18" charset="2"/>
              <a:buChar char=""/>
            </a:pPr>
            <a:r>
              <a:rPr lang="en-US" sz="2200" smtClean="0"/>
              <a:t>Requires more than just vacated or dismissed case.</a:t>
            </a:r>
          </a:p>
          <a:p>
            <a:pPr marL="995363" lvl="2">
              <a:buFont typeface="Wingdings 2" pitchFamily="18" charset="2"/>
              <a:buChar char=""/>
            </a:pPr>
            <a:r>
              <a:rPr lang="en-US" sz="2200" smtClean="0"/>
              <a:t>Employment:  imminent threat, not speculative </a:t>
            </a:r>
            <a:r>
              <a:rPr lang="en-US" sz="2200" i="1" smtClean="0">
                <a:hlinkClick r:id="rId2"/>
              </a:rPr>
              <a:t>McEnry,</a:t>
            </a:r>
            <a:r>
              <a:rPr lang="en-US" sz="2200" smtClean="0">
                <a:hlinkClick r:id="rId2"/>
              </a:rPr>
              <a:t> 124 Wash.App. 918,.</a:t>
            </a:r>
            <a:r>
              <a:rPr lang="en-US" sz="2200" smtClean="0"/>
              <a:t> </a:t>
            </a:r>
          </a:p>
          <a:p>
            <a:pPr marL="739775" lvl="1">
              <a:buFont typeface="Wingdings" pitchFamily="2" charset="2"/>
              <a:buChar char=""/>
            </a:pPr>
            <a:r>
              <a:rPr lang="en-US" smtClean="0"/>
              <a:t>Hearing in Open Court with notice to victim and CCO</a:t>
            </a:r>
          </a:p>
          <a:p>
            <a:pPr marL="739775" lvl="1">
              <a:buFont typeface="Wingdings" pitchFamily="2" charset="2"/>
              <a:buChar char=""/>
            </a:pPr>
            <a:r>
              <a:rPr lang="en-US" smtClean="0"/>
              <a:t>Court must not seal when redaction is adequate. </a:t>
            </a:r>
          </a:p>
          <a:p>
            <a:pPr marL="739775" lvl="1">
              <a:buFont typeface="Wingdings" pitchFamily="2" charset="2"/>
              <a:buChar char=""/>
            </a:pPr>
            <a:r>
              <a:rPr lang="en-US" smtClean="0"/>
              <a:t>Must be least restrictive in duration</a:t>
            </a:r>
          </a:p>
          <a:p>
            <a:pPr marL="739775" lvl="1">
              <a:buFont typeface="Wingdings" pitchFamily="2" charset="2"/>
              <a:buChar char=""/>
            </a:pPr>
            <a:r>
              <a:rPr lang="en-US" i="1" smtClean="0"/>
              <a:t>Seattle Times Co. v. Ishikawa</a:t>
            </a:r>
            <a:r>
              <a:rPr lang="en-US" smtClean="0"/>
              <a:t>, 97 Wash.2d 30 (1982); </a:t>
            </a:r>
            <a:r>
              <a:rPr lang="en-US" i="1" smtClean="0"/>
              <a:t>State v. Waldon, </a:t>
            </a:r>
            <a:r>
              <a:rPr lang="en-US" smtClean="0"/>
              <a:t>148 Wash.App. 952 (2009)</a:t>
            </a:r>
          </a:p>
          <a:p>
            <a:pPr marL="739775" lvl="1">
              <a:buFont typeface="Wingdings" pitchFamily="2" charset="2"/>
              <a:buChar char=""/>
            </a:pPr>
            <a:endParaRPr lang="en-US" i="1" smtClean="0"/>
          </a:p>
          <a:p>
            <a:pPr marL="411163">
              <a:buFont typeface="Wingdings" pitchFamily="2" charset="2"/>
              <a:buChar char=""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JIS/SCOMIS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smtClean="0"/>
              <a:t>STILL AVAILABLE: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case number, names of parties, “case sealed”, case type, copy of order sealing.  </a:t>
            </a:r>
          </a:p>
          <a:p>
            <a:pPr lvl="1">
              <a:lnSpc>
                <a:spcPct val="90000"/>
              </a:lnSpc>
            </a:pP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for vacated criminal charges:  case number, case type (with “DV” if applicable), defendant name, and “vacated”. 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But see, </a:t>
            </a:r>
            <a:r>
              <a:rPr lang="en-US" sz="2000" i="1" smtClean="0"/>
              <a:t>Indigo Real Estate Services v. Rousey</a:t>
            </a:r>
            <a:r>
              <a:rPr lang="en-US" sz="2000" smtClean="0"/>
              <a:t>, 151 Wn.App. 941, 947-48 (2009) (allowing redaction of JIS/SCOMIS in housing case); but </a:t>
            </a:r>
            <a:r>
              <a:rPr lang="en-US" sz="2000" u="sng" smtClean="0"/>
              <a:t>see</a:t>
            </a:r>
            <a:r>
              <a:rPr lang="en-US" sz="2000" smtClean="0"/>
              <a:t> </a:t>
            </a:r>
            <a:r>
              <a:rPr lang="en-US" sz="2000" i="1" smtClean="0"/>
              <a:t>Hundtofte v. Encarnacion</a:t>
            </a:r>
            <a:r>
              <a:rPr lang="en-US" sz="2000" smtClean="0"/>
              <a:t>, 280 P.3d 513 </a:t>
            </a:r>
          </a:p>
          <a:p>
            <a:pPr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>Sealing Juvenile Records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One Combined Motion</a:t>
            </a:r>
          </a:p>
          <a:p>
            <a:pPr>
              <a:lnSpc>
                <a:spcPct val="90000"/>
              </a:lnSpc>
            </a:pPr>
            <a:r>
              <a:rPr lang="en-US" smtClean="0"/>
              <a:t>Same Effect as Adult Court</a:t>
            </a:r>
          </a:p>
          <a:p>
            <a:pPr>
              <a:lnSpc>
                <a:spcPct val="90000"/>
              </a:lnSpc>
            </a:pPr>
            <a:r>
              <a:rPr lang="en-US" smtClean="0"/>
              <a:t>Eligible: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Class A and most sex offenses eligible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Only convictions where restitution, fees, assessments have been paid in full;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Waiting periods (5 years Class A, 2 years everything else), consecutive residence in community without conviction or pending case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>Destruction of Some Juvenile Records</a:t>
            </a:r>
            <a:endParaRPr lang="en-US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Diversions: RCW 13.50.050 (17) </a:t>
            </a:r>
          </a:p>
          <a:p>
            <a:pPr lvl="1"/>
            <a:r>
              <a:rPr lang="en-US" smtClean="0"/>
              <a:t>Automatic Destruction for diversions entered after 6/12/08:  Only one diversion, 18 years or older, 2 years have elapsed from the date of completion of the diversion agreement</a:t>
            </a:r>
          </a:p>
          <a:p>
            <a:pPr lvl="1"/>
            <a:r>
              <a:rPr lang="en-US" smtClean="0"/>
              <a:t>Pre-6/12/08 – must request destruction</a:t>
            </a:r>
          </a:p>
          <a:p>
            <a:pPr lvl="1"/>
            <a:r>
              <a:rPr lang="en-US" smtClean="0"/>
              <a:t>Multiple diversions - age 23 years or older if diversion agreements are completed and there are no pending offenses.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smtClean="0"/>
              <a:t>Criminal History – Generally Indestructable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smtClean="0"/>
              <a:t>It is never “expunged”  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It’s very rarely destroyed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Proliferates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Same goes for juvenile history</a:t>
            </a:r>
          </a:p>
          <a:p>
            <a:endParaRPr lang="en-US" smtClean="0"/>
          </a:p>
        </p:txBody>
      </p:sp>
      <p:pic>
        <p:nvPicPr>
          <p:cNvPr id="56325" name="Picture 5" descr="ANd9GcRNdNj4y9uTi8jDyrS3P0vvt-8PcNSSXgQOeouUMto-0-jmLRa6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14600"/>
            <a:ext cx="225583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smtClean="0"/>
              <a:t>Cat Out of the Bag Problem</a:t>
            </a:r>
          </a:p>
        </p:txBody>
      </p:sp>
      <p:pic>
        <p:nvPicPr>
          <p:cNvPr id="35843" name="Content Placeholder 3" descr="bagca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126" r="-2412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Solutions?	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Certified copies of dismissal orders prior to sealing</a:t>
            </a:r>
          </a:p>
          <a:p>
            <a:r>
              <a:rPr lang="en-US" smtClean="0"/>
              <a:t>Find out in advance what company is used</a:t>
            </a:r>
          </a:p>
          <a:p>
            <a:r>
              <a:rPr lang="en-US" smtClean="0"/>
              <a:t>Individual request letters to private companies</a:t>
            </a:r>
          </a:p>
          <a:p>
            <a:r>
              <a:rPr lang="en-US" smtClean="0"/>
              <a:t>Fair Credit Reporting Act – but remedies are generally inadequate.  </a:t>
            </a:r>
            <a:r>
              <a:rPr lang="en-US" u="sng" smtClean="0"/>
              <a:t>See</a:t>
            </a:r>
            <a:r>
              <a:rPr lang="en-US" smtClean="0"/>
              <a:t>:  Broken Records, National Consumer Law Center: </a:t>
            </a:r>
            <a:r>
              <a:rPr lang="en-US" smtClean="0">
                <a:hlinkClick r:id="rId2"/>
              </a:rPr>
              <a:t>http://www.nclc.org/issues/broken-records.html</a:t>
            </a:r>
            <a:endParaRPr lang="en-US" smtClean="0"/>
          </a:p>
          <a:p>
            <a:pPr lvl="1"/>
            <a:r>
              <a:rPr lang="en-US" smtClean="0"/>
              <a:t>Inadequate time to correct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Effort at Reform	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SB 5019 – and non-dissemination of “exonerating dispositions” and protection orders.</a:t>
            </a:r>
          </a:p>
          <a:p>
            <a:r>
              <a:rPr lang="en-US" sz="3000" smtClean="0"/>
              <a:t>http://apps.leg.wa.gov/billinfo/summary.aspx?bill=5019&amp;year=2011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ACLU Criminal Records Project</a:t>
            </a:r>
          </a:p>
          <a:p>
            <a:pPr lvl="1"/>
            <a:r>
              <a:rPr lang="en-US" smtClean="0"/>
              <a:t>http://www.aclu-wa.org/criminalrecords</a:t>
            </a:r>
          </a:p>
          <a:p>
            <a:r>
              <a:rPr lang="en-US" smtClean="0"/>
              <a:t>WA Law Help</a:t>
            </a:r>
          </a:p>
          <a:p>
            <a:pPr lvl="1"/>
            <a:r>
              <a:rPr lang="en-US" smtClean="0">
                <a:hlinkClick r:id="rId2"/>
              </a:rPr>
              <a:t>http://www.washingtonlawhelp.org/WA/index.cfm</a:t>
            </a:r>
            <a:endParaRPr lang="en-US" smtClean="0"/>
          </a:p>
          <a:p>
            <a:pPr lvl="1">
              <a:buFont typeface="Arial" pitchFamily="34" charset="0"/>
              <a:buNone/>
            </a:pPr>
            <a:endParaRPr lang="en-US" sz="2400" smtClean="0"/>
          </a:p>
          <a:p>
            <a:pPr lvl="1">
              <a:buFont typeface="Arial" pitchFamily="34" charset="0"/>
              <a:buNone/>
            </a:pPr>
            <a:r>
              <a:rPr lang="en-US" sz="2400" smtClean="0"/>
              <a:t>Juvenile Records Sealing Project </a:t>
            </a:r>
          </a:p>
          <a:p>
            <a:pPr lvl="1"/>
            <a:r>
              <a:rPr lang="en-US" smtClean="0"/>
              <a:t>- http://teamchild.org/index.php/education/118/juvenile_record_sealing_project/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ea typeface="+mj-ea"/>
              </a:rPr>
              <a:t>Where is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> Criminal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  <a:ea typeface="+mj-ea"/>
              </a:rPr>
              <a:t> 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>History 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  <a:ea typeface="+mj-ea"/>
              </a:rPr>
              <a:t>Found?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Court records at the courthouse</a:t>
            </a:r>
          </a:p>
          <a:p>
            <a:pPr lvl="1"/>
            <a:r>
              <a:rPr lang="en-US" sz="3000" smtClean="0"/>
              <a:t>Includes dismissed cases and acquittals</a:t>
            </a:r>
          </a:p>
          <a:p>
            <a:r>
              <a:rPr lang="en-US" sz="3000" smtClean="0"/>
              <a:t>JIS – online court records</a:t>
            </a:r>
          </a:p>
          <a:p>
            <a:r>
              <a:rPr lang="en-US" sz="3000" smtClean="0"/>
              <a:t>Washington State Patrol website</a:t>
            </a:r>
          </a:p>
          <a:p>
            <a:r>
              <a:rPr lang="en-US" sz="3000" smtClean="0"/>
              <a:t>Police agencies</a:t>
            </a:r>
          </a:p>
          <a:p>
            <a:r>
              <a:rPr lang="en-US" sz="3000" smtClean="0"/>
              <a:t>Private companies large and small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rtlCol="0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</a:rPr>
              <a:t>Where does it go?</a:t>
            </a:r>
            <a:endParaRPr lang="en-US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Beast	</a:t>
            </a:r>
          </a:p>
        </p:txBody>
      </p:sp>
      <p:pic>
        <p:nvPicPr>
          <p:cNvPr id="20483" name="Content Placeholder 5" descr="PM_CriminalDataMa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54" b="-10054"/>
          <a:stretch>
            <a:fillRect/>
          </a:stretch>
        </p:blipFill>
        <p:spPr>
          <a:xfrm>
            <a:off x="900113" y="2590800"/>
            <a:ext cx="7345362" cy="3551238"/>
          </a:xfrm>
        </p:spPr>
      </p:pic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1219200" y="1584325"/>
            <a:ext cx="70262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b="1"/>
              <a:t>Access more than 1 billion criminal and evictions records</a:t>
            </a:r>
          </a:p>
          <a:p>
            <a:pPr eaLnBrk="1" hangingPunct="1"/>
            <a:r>
              <a:rPr lang="en-US" sz="1800"/>
              <a:t>With one of the world's largest privately maintained criminal databases, CreditRetriever can help improve safety and security at your properties. You get access to more than 1 billion criminal and eviction records updated weekly from across the country.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smtClean="0"/>
              <a:t>Vacating the Conviction – A Rehab Statute</a:t>
            </a:r>
          </a:p>
        </p:txBody>
      </p:sp>
      <p:pic>
        <p:nvPicPr>
          <p:cNvPr id="2150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133600"/>
            <a:ext cx="3062287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Content Placeholder 6" descr="downey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267" r="-80267"/>
          <a:stretch>
            <a:fillRect/>
          </a:stretch>
        </p:blipFill>
        <p:spPr>
          <a:xfrm>
            <a:off x="2590800" y="2133600"/>
            <a:ext cx="7924800" cy="3932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BEWARE!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AN ACQUITTAL OR A PARDON</a:t>
            </a:r>
          </a:p>
          <a:p>
            <a:r>
              <a:rPr lang="en-US" smtClean="0"/>
              <a:t>REHABILITATIVE</a:t>
            </a:r>
          </a:p>
          <a:p>
            <a:r>
              <a:rPr lang="en-US" smtClean="0"/>
              <a:t>DOES NOT RESTORE FIREARMS RIGHT!!</a:t>
            </a:r>
          </a:p>
          <a:p>
            <a:r>
              <a:rPr lang="en-US" smtClean="0"/>
              <a:t>DOES NOTHING FOR IMMIGRATION ISSUES!!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>
            <a:normAutofit/>
          </a:bodyPr>
          <a:lstStyle/>
          <a:p>
            <a:r>
              <a:rPr lang="en-US" sz="3200" smtClean="0">
                <a:solidFill>
                  <a:srgbClr val="504539"/>
                </a:solidFill>
              </a:rPr>
              <a:t>Police Records – Criminal Records Privacy Act – RCW 10.97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163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200" smtClean="0"/>
              <a:t>Police agencies may freely disseminate “conviction record”</a:t>
            </a:r>
          </a:p>
          <a:p>
            <a:pPr marL="411163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200" smtClean="0"/>
              <a:t>conviction record includes any adverse finding: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 deferred sentences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Bail forfeitures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stipulated orders of continuance (depends)</a:t>
            </a:r>
          </a:p>
          <a:p>
            <a:pPr marL="411163">
              <a:lnSpc>
                <a:spcPct val="90000"/>
              </a:lnSpc>
              <a:buFont typeface="Wingdings" pitchFamily="2" charset="2"/>
              <a:buChar char=""/>
            </a:pPr>
            <a:r>
              <a:rPr lang="en-US" sz="2200" smtClean="0"/>
              <a:t>“non-conviction data” includes: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 arrests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 outright dismissals</a:t>
            </a:r>
          </a:p>
          <a:p>
            <a:pPr marL="739775" lvl="1">
              <a:lnSpc>
                <a:spcPct val="90000"/>
              </a:lnSpc>
              <a:buFont typeface="Wingdings" pitchFamily="2" charset="2"/>
              <a:buChar char=""/>
            </a:pPr>
            <a:r>
              <a:rPr lang="en-US" sz="2000" smtClean="0"/>
              <a:t> not guilty verdicts (but not NGRI).  </a:t>
            </a:r>
          </a:p>
          <a:p>
            <a:pPr marL="411163">
              <a:lnSpc>
                <a:spcPct val="90000"/>
              </a:lnSpc>
              <a:buFont typeface="Wingdings" pitchFamily="2" charset="2"/>
              <a:buChar char=""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504539"/>
                </a:solidFill>
              </a:rPr>
              <a:t>Police Dissemination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RCW 10.97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Conviction record can be disseminated without restriction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“non-conviction data” can’t be disseminated to private companies or individuals unless within one year of incident and active court case ongoing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“non-conviction data” is destroyed three years after arrest, or two years after dismissal, but only upon request and with no other arrests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485</TotalTime>
  <Words>899</Words>
  <Application>Microsoft Office PowerPoint</Application>
  <PresentationFormat>On-screen Show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ＭＳ Ｐゴシック</vt:lpstr>
      <vt:lpstr>Calisto MT</vt:lpstr>
      <vt:lpstr>Calibri</vt:lpstr>
      <vt:lpstr>Brush Script MT</vt:lpstr>
      <vt:lpstr>AmerType Md BT</vt:lpstr>
      <vt:lpstr>Wingdings</vt:lpstr>
      <vt:lpstr>Corbel</vt:lpstr>
      <vt:lpstr>Wingdings 2</vt:lpstr>
      <vt:lpstr>Capital</vt:lpstr>
      <vt:lpstr>VACATING AND Sealing CRIMINAL records</vt:lpstr>
      <vt:lpstr>Criminal History – Generally Indestructable</vt:lpstr>
      <vt:lpstr>Where is Criminal History Found?</vt:lpstr>
      <vt:lpstr>Where does it go?</vt:lpstr>
      <vt:lpstr>The Beast </vt:lpstr>
      <vt:lpstr>Vacating the Conviction – A Rehab Statute</vt:lpstr>
      <vt:lpstr>BEWARE!</vt:lpstr>
      <vt:lpstr>Police Records – Criminal Records Privacy Act – RCW 10.97</vt:lpstr>
      <vt:lpstr>Police Dissemination</vt:lpstr>
      <vt:lpstr>Vacating Statutes </vt:lpstr>
      <vt:lpstr>Effect of Vacating</vt:lpstr>
      <vt:lpstr>Deferred Sentences </vt:lpstr>
      <vt:lpstr>Restrictions</vt:lpstr>
      <vt:lpstr>Sealing Records</vt:lpstr>
      <vt:lpstr>The Broader Open Courts Movement in the Courts</vt:lpstr>
      <vt:lpstr>Sealing Records</vt:lpstr>
      <vt:lpstr>JIS/SCOMIS</vt:lpstr>
      <vt:lpstr> Sealing Juvenile Records </vt:lpstr>
      <vt:lpstr>Destruction of Some Juvenile Records</vt:lpstr>
      <vt:lpstr>Cat Out of the Bag Problem</vt:lpstr>
      <vt:lpstr>Solutions? </vt:lpstr>
      <vt:lpstr>An Effort at Reform </vt:lpstr>
      <vt:lpstr>Resources</vt:lpstr>
    </vt:vector>
  </TitlesOfParts>
  <Company>self employed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VACATING AND Sealing juvenile AND ADULT records</dc:title>
  <dc:creator>Daron Morris</dc:creator>
  <cp:lastModifiedBy>John Flodin</cp:lastModifiedBy>
  <cp:revision>21</cp:revision>
  <cp:lastPrinted>2010-06-25T03:31:57Z</cp:lastPrinted>
  <dcterms:created xsi:type="dcterms:W3CDTF">2012-10-10T03:54:15Z</dcterms:created>
  <dcterms:modified xsi:type="dcterms:W3CDTF">2012-10-10T20:40:23Z</dcterms:modified>
</cp:coreProperties>
</file>